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65" r:id="rId4"/>
    <p:sldId id="260" r:id="rId5"/>
    <p:sldId id="285" r:id="rId6"/>
    <p:sldId id="266" r:id="rId7"/>
    <p:sldId id="262" r:id="rId8"/>
    <p:sldId id="267" r:id="rId9"/>
    <p:sldId id="261" r:id="rId10"/>
    <p:sldId id="263" r:id="rId11"/>
    <p:sldId id="268" r:id="rId12"/>
    <p:sldId id="264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1" r:id="rId24"/>
    <p:sldId id="282" r:id="rId25"/>
    <p:sldId id="284" r:id="rId26"/>
    <p:sldId id="283" r:id="rId27"/>
    <p:sldId id="288" r:id="rId28"/>
    <p:sldId id="289" r:id="rId29"/>
    <p:sldId id="290" r:id="rId30"/>
    <p:sldId id="280" r:id="rId31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A3"/>
    <a:srgbClr val="C55A11"/>
    <a:srgbClr val="00B050"/>
    <a:srgbClr val="404040"/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07" autoAdjust="0"/>
    <p:restoredTop sz="94660"/>
  </p:normalViewPr>
  <p:slideViewPr>
    <p:cSldViewPr snapToGrid="0">
      <p:cViewPr varScale="1">
        <p:scale>
          <a:sx n="141" d="100"/>
          <a:sy n="141" d="100"/>
        </p:scale>
        <p:origin x="132" y="88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186D9-392A-45E2-BFA4-34078DBC8F40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D9D74-B7CC-4998-86BF-E0644AE768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774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975F-A149-4947-B9F5-C2E56FE5FA11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04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5A7A-819E-4DBD-AA1B-33ECC003C507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02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0B42D-A3F9-4579-9F43-F4AE56FCE7A3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066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9F4C-6B34-4B44-9051-A413AC6CEEBE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568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045F-8911-444B-B20C-3E497ACF4918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68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2C50A-4AAD-498E-82E4-C1EAA4FB24AB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945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DC869-5D31-4E54-8C30-33C4B34D41E0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526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5567F-01C7-458A-9BE0-B3FA4E4BAD08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91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B8D7E-34F3-4D98-B948-33167914ED5D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331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CF93-0904-4403-8102-F4DE4EEDF8BD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782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dirty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C4396-35E6-4294-B14C-2CA3D4F171B0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71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3F70A-679B-42CB-9121-63FA30B0F7D0}" type="datetime1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5A6F6-8FED-4795-9F43-C8052D4616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991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7E4D47-F869-4BF7-BFE9-8DCCB52B894D}"/>
              </a:ext>
            </a:extLst>
          </p:cNvPr>
          <p:cNvSpPr txBox="1"/>
          <p:nvPr/>
        </p:nvSpPr>
        <p:spPr>
          <a:xfrm>
            <a:off x="0" y="1772816"/>
            <a:ext cx="9906000" cy="1729704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ko-KR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2025</a:t>
            </a:r>
            <a:r>
              <a:rPr lang="ko-KR" altLang="en-US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년 상반기</a:t>
            </a:r>
            <a:r>
              <a:rPr lang="ko-KR" altLang="en-US" sz="2600" spc="70" dirty="0">
                <a:solidFill>
                  <a:srgbClr val="0050A3"/>
                </a:solidFill>
                <a:latin typeface="경기천년제목 Bold" pitchFamily="18" charset="-127"/>
                <a:ea typeface="경기천년제목 Bold" pitchFamily="18" charset="-127"/>
              </a:rPr>
              <a:t> 경기도 시군주관 시내버스 공공관리제 노선입찰형 </a:t>
            </a:r>
            <a:r>
              <a:rPr lang="ko-KR" altLang="en-US" sz="26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 </a:t>
            </a:r>
            <a:r>
              <a:rPr lang="ko-KR" altLang="en-US" sz="2600" spc="70" dirty="0">
                <a:solidFill>
                  <a:srgbClr val="404040"/>
                </a:solidFill>
                <a:latin typeface="경기천년제목 Bold" pitchFamily="18" charset="-127"/>
                <a:ea typeface="경기천년제목 Bold" pitchFamily="18" charset="-127"/>
              </a:rPr>
              <a:t>모집</a:t>
            </a:r>
            <a:endParaRPr lang="en-US" altLang="ko-KR" sz="2600" spc="70" dirty="0">
              <a:solidFill>
                <a:srgbClr val="404040"/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sz="4000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 업 설 명 자 료</a:t>
            </a:r>
            <a:endParaRPr lang="en-US" altLang="ko-KR" sz="4000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4069CA-1FA8-4483-BECF-15820F60FF17}"/>
              </a:ext>
            </a:extLst>
          </p:cNvPr>
          <p:cNvSpPr txBox="1"/>
          <p:nvPr/>
        </p:nvSpPr>
        <p:spPr>
          <a:xfrm>
            <a:off x="3853561" y="4149080"/>
            <a:ext cx="2198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Medium" pitchFamily="18" charset="-127"/>
                <a:ea typeface="경기천년제목 Medium" pitchFamily="18" charset="-127"/>
              </a:rPr>
              <a:t>2025. 4. 2.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경기천년제목 Medium" pitchFamily="18" charset="-127"/>
              <a:ea typeface="경기천년제목 Medium" pitchFamily="18" charset="-127"/>
            </a:endParaRPr>
          </a:p>
        </p:txBody>
      </p:sp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B6328238-431D-4ECB-BB17-6D3C652D79C2}"/>
              </a:ext>
            </a:extLst>
          </p:cNvPr>
          <p:cNvSpPr txBox="1"/>
          <p:nvPr/>
        </p:nvSpPr>
        <p:spPr>
          <a:xfrm>
            <a:off x="1225992" y="5085184"/>
            <a:ext cx="7454017" cy="938719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경 기 교 통 공 사</a:t>
            </a:r>
            <a:endParaRPr lang="en-US" altLang="ko-KR" sz="3000" b="1" spc="7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 algn="ctr"/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2500" b="1" spc="7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시내버스준공영팀</a:t>
            </a:r>
            <a:r>
              <a:rPr lang="en-US" altLang="ko-KR" sz="2500" b="1" spc="7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</a:p>
        </p:txBody>
      </p:sp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9384" y="450102"/>
            <a:ext cx="1089614" cy="76907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DB636A9A-FAA8-479A-BF54-29F5F3F58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5150" y="355166"/>
            <a:ext cx="1477827" cy="924946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0FD287E6-D1BA-4EC7-BBC6-B89BD828F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061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26760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041B6349-67DB-4611-9C39-651DE28B3428}"/>
              </a:ext>
            </a:extLst>
          </p:cNvPr>
          <p:cNvGrpSpPr/>
          <p:nvPr/>
        </p:nvGrpSpPr>
        <p:grpSpPr>
          <a:xfrm>
            <a:off x="434422" y="1549171"/>
            <a:ext cx="5376491" cy="874855"/>
            <a:chOff x="434422" y="2475747"/>
            <a:chExt cx="5376491" cy="874855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2475747"/>
              <a:ext cx="5189241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편의시설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와이파이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LED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전광판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신차출고시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경기교통공사에서 지정한 방식으로 설치 후 재정지원</a:t>
              </a: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46439BF9-DE6A-41ED-B300-8CA5E6B9336C}"/>
              </a:ext>
            </a:extLst>
          </p:cNvPr>
          <p:cNvGrpSpPr/>
          <p:nvPr/>
        </p:nvGrpSpPr>
        <p:grpSpPr>
          <a:xfrm>
            <a:off x="434422" y="5203896"/>
            <a:ext cx="8851801" cy="459357"/>
            <a:chOff x="434422" y="5084294"/>
            <a:chExt cx="8851801" cy="459357"/>
          </a:xfrm>
        </p:grpSpPr>
        <p:sp>
          <p:nvSpPr>
            <p:cNvPr id="92" name="직사각형 91">
              <a:extLst>
                <a:ext uri="{FF2B5EF4-FFF2-40B4-BE49-F238E27FC236}">
                  <a16:creationId xmlns:a16="http://schemas.microsoft.com/office/drawing/2014/main" id="{453058FD-4C8D-4D50-A298-770E5BD79125}"/>
                </a:ext>
              </a:extLst>
            </p:cNvPr>
            <p:cNvSpPr/>
            <p:nvPr/>
          </p:nvSpPr>
          <p:spPr>
            <a:xfrm>
              <a:off x="621672" y="5084294"/>
              <a:ext cx="8664551" cy="4593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근로자 관리 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1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교대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기준 운수종사자 시급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근로 및</a:t>
              </a:r>
              <a:r>
                <a:rPr lang="en-US" altLang="ko-KR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휴게시간 등 근로기준법 준수</a:t>
              </a:r>
            </a:p>
          </p:txBody>
        </p:sp>
        <p:sp>
          <p:nvSpPr>
            <p:cNvPr id="93" name="타원 92">
              <a:extLst>
                <a:ext uri="{FF2B5EF4-FFF2-40B4-BE49-F238E27FC236}">
                  <a16:creationId xmlns:a16="http://schemas.microsoft.com/office/drawing/2014/main" id="{CDA9FFD8-96C7-457E-957A-866515E81847}"/>
                </a:ext>
              </a:extLst>
            </p:cNvPr>
            <p:cNvSpPr/>
            <p:nvPr/>
          </p:nvSpPr>
          <p:spPr>
            <a:xfrm>
              <a:off x="434422" y="528363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4422" y="3438774"/>
            <a:ext cx="4994976" cy="1705852"/>
            <a:chOff x="434422" y="1873366"/>
            <a:chExt cx="4994976" cy="1705852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73366"/>
              <a:ext cx="4807726" cy="1705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및 부대시설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입찰노선별로 제안내용 작성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자가차고지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차고지증명서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임대차고지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차고지에 대한 임대계약서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공영차고지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관할관청의 사용계약서 제출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ACD1FF70-09F0-4ED0-85B5-FD0A84E4AFEC}"/>
              </a:ext>
            </a:extLst>
          </p:cNvPr>
          <p:cNvSpPr/>
          <p:nvPr/>
        </p:nvSpPr>
        <p:spPr>
          <a:xfrm>
            <a:off x="2062710" y="401691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25E3CCB1-16DF-46D6-9942-96FB2E3D8D83}"/>
              </a:ext>
            </a:extLst>
          </p:cNvPr>
          <p:cNvSpPr/>
          <p:nvPr/>
        </p:nvSpPr>
        <p:spPr>
          <a:xfrm>
            <a:off x="2062710" y="4437131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605641DE-6A27-46D8-A7C3-7C4B07D07EC9}"/>
              </a:ext>
            </a:extLst>
          </p:cNvPr>
          <p:cNvSpPr/>
          <p:nvPr/>
        </p:nvSpPr>
        <p:spPr>
          <a:xfrm>
            <a:off x="2062710" y="4857345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1E06F5C6-51E2-470E-983F-FC7E50392838}"/>
              </a:ext>
            </a:extLst>
          </p:cNvPr>
          <p:cNvGrpSpPr/>
          <p:nvPr/>
        </p:nvGrpSpPr>
        <p:grpSpPr>
          <a:xfrm>
            <a:off x="434422" y="2493077"/>
            <a:ext cx="5107187" cy="874855"/>
            <a:chOff x="434422" y="2475747"/>
            <a:chExt cx="5107187" cy="874855"/>
          </a:xfrm>
        </p:grpSpPr>
        <p:sp>
          <p:nvSpPr>
            <p:cNvPr id="103" name="직사각형 102">
              <a:extLst>
                <a:ext uri="{FF2B5EF4-FFF2-40B4-BE49-F238E27FC236}">
                  <a16:creationId xmlns:a16="http://schemas.microsoft.com/office/drawing/2014/main" id="{B8182AD4-EBC2-4807-9A11-41E1A87D1473}"/>
                </a:ext>
              </a:extLst>
            </p:cNvPr>
            <p:cNvSpPr/>
            <p:nvPr/>
          </p:nvSpPr>
          <p:spPr>
            <a:xfrm>
              <a:off x="621672" y="2475747"/>
              <a:ext cx="4919937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차량디자인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경기교통공사에서 지정한 디자인 및 방식으로 적용</a:t>
              </a:r>
            </a:p>
          </p:txBody>
        </p:sp>
        <p:sp>
          <p:nvSpPr>
            <p:cNvPr id="104" name="타원 103">
              <a:extLst>
                <a:ext uri="{FF2B5EF4-FFF2-40B4-BE49-F238E27FC236}">
                  <a16:creationId xmlns:a16="http://schemas.microsoft.com/office/drawing/2014/main" id="{9D4A21AA-9274-49FC-8292-6CE52100453D}"/>
                </a:ext>
              </a:extLst>
            </p:cNvPr>
            <p:cNvSpPr/>
            <p:nvPr/>
          </p:nvSpPr>
          <p:spPr>
            <a:xfrm>
              <a:off x="434422" y="2666701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5" name="Picture 1">
            <a:extLst>
              <a:ext uri="{FF2B5EF4-FFF2-40B4-BE49-F238E27FC236}">
                <a16:creationId xmlns:a16="http://schemas.microsoft.com/office/drawing/2014/main" id="{5F037109-1F0B-4139-AE83-91785982A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6" name="그림 105">
            <a:extLst>
              <a:ext uri="{FF2B5EF4-FFF2-40B4-BE49-F238E27FC236}">
                <a16:creationId xmlns:a16="http://schemas.microsoft.com/office/drawing/2014/main" id="{2EB57576-A4EC-4C7B-8403-97CC1B4F74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E2B2065-A008-404A-9732-14E19DCBD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9680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특수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3D2719-4E8F-4D78-A833-F476CD88B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2118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772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9010499" cy="3367845"/>
            <a:chOff x="434422" y="1690031"/>
            <a:chExt cx="9010499" cy="3367845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8823249" cy="33678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입찰노선에 「경기도 시내버스 공공관리제 노선입찰형 전환노선 운행 중 차량 양도 </a:t>
              </a:r>
              <a:r>
                <a:rPr lang="ko-KR" alt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협약서」가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체결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되어 있는 경우</a:t>
              </a:r>
              <a:endParaRPr lang="en-US" altLang="ko-KR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선정된 자는 기존 운수종사자의 고용을 승계 하여야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선정된 자는 기존 차량을 양수 받아야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기존 차량 양수 후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협상시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보유한 다른 차량으로 대체 할 수 있다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협상과정에서 운수종사자 고용승계 및 차량양수를 하지 않을 경우 협상 결렬 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다만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차량에 압류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저당 등 문제 발생시 대상에서 제외한다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.</a:t>
              </a:r>
            </a:p>
            <a:p>
              <a:pPr>
                <a:lnSpc>
                  <a:spcPct val="150000"/>
                </a:lnSpc>
              </a:pP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5" name="Picture 1">
            <a:extLst>
              <a:ext uri="{FF2B5EF4-FFF2-40B4-BE49-F238E27FC236}">
                <a16:creationId xmlns:a16="http://schemas.microsoft.com/office/drawing/2014/main" id="{EE55536F-B9FF-42D6-B7DB-6A42C1CDBB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6" name="그림 85">
            <a:extLst>
              <a:ext uri="{FF2B5EF4-FFF2-40B4-BE49-F238E27FC236}">
                <a16:creationId xmlns:a16="http://schemas.microsoft.com/office/drawing/2014/main" id="{DBF9AE99-F8A1-45DE-8D24-F1F74A73B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ACAD11-9F5C-49B3-ADE5-9ED7C7287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050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신청자격 및 방법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B8E9D324-468B-4365-8EEB-DEBB9B598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449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948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6740647" cy="1567352"/>
            <a:chOff x="434422" y="1690031"/>
            <a:chExt cx="6740647" cy="1567352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6553397" cy="15673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신청자격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법인 및 법인설립 예정 자 또는 개인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제</a:t>
              </a:r>
              <a:r>
                <a:rPr lang="en-US" altLang="ko-KR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17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조에 따라 한정면허가 가능한자</a:t>
              </a:r>
              <a:endParaRPr lang="en-US" altLang="ko-KR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「</a:t>
              </a:r>
              <a:r>
                <a:rPr lang="ko-KR" altLang="en-US" b="1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여객자동차 운수사업법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6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따른 결격 사유에 해당하지 않는 자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5" name="그룹 94">
            <a:extLst>
              <a:ext uri="{FF2B5EF4-FFF2-40B4-BE49-F238E27FC236}">
                <a16:creationId xmlns:a16="http://schemas.microsoft.com/office/drawing/2014/main" id="{9364503D-8ABB-4854-AF10-89D85AC0B479}"/>
              </a:ext>
            </a:extLst>
          </p:cNvPr>
          <p:cNvGrpSpPr/>
          <p:nvPr/>
        </p:nvGrpSpPr>
        <p:grpSpPr>
          <a:xfrm>
            <a:off x="434422" y="3014578"/>
            <a:ext cx="9194844" cy="1290353"/>
            <a:chOff x="434422" y="2105869"/>
            <a:chExt cx="9194844" cy="1290353"/>
          </a:xfrm>
        </p:grpSpPr>
        <p:sp>
          <p:nvSpPr>
            <p:cNvPr id="96" name="직사각형 95">
              <a:extLst>
                <a:ext uri="{FF2B5EF4-FFF2-40B4-BE49-F238E27FC236}">
                  <a16:creationId xmlns:a16="http://schemas.microsoft.com/office/drawing/2014/main" id="{F795EBE1-9648-4045-809D-DECC60425A31}"/>
                </a:ext>
              </a:extLst>
            </p:cNvPr>
            <p:cNvSpPr/>
            <p:nvPr/>
          </p:nvSpPr>
          <p:spPr>
            <a:xfrm>
              <a:off x="621672" y="2105869"/>
              <a:ext cx="9007594" cy="12903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신청방법 </a:t>
              </a:r>
              <a:r>
                <a:rPr lang="en-US" altLang="ko-KR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사업계획서 </a:t>
              </a:r>
              <a:r>
                <a:rPr lang="en-US" altLang="ko-KR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</a:t>
              </a: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부속서류를 경기교통공사 </a:t>
              </a:r>
              <a:r>
                <a:rPr lang="ko-KR" altLang="en-US" b="1" dirty="0" err="1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시내버스준공영팀</a:t>
              </a:r>
              <a:r>
                <a:rPr lang="ko-KR" altLang="en-US" b="1" dirty="0">
                  <a:solidFill>
                    <a:srgbClr val="40404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방문제출</a:t>
              </a:r>
              <a:endParaRPr lang="en-US" altLang="ko-KR" b="1" dirty="0">
                <a:solidFill>
                  <a:srgbClr val="40404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이상의 입찰노선에 대하여 신청하는 경우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입찰노선별로 제안서를 각각 제출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제안서는 기한 내 경기교통공사에 제출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1A04F455-3179-47B1-90AA-31CF8A4D5A44}"/>
                </a:ext>
              </a:extLst>
            </p:cNvPr>
            <p:cNvSpPr/>
            <p:nvPr/>
          </p:nvSpPr>
          <p:spPr>
            <a:xfrm>
              <a:off x="434422" y="228752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F37F90CF-88F1-47C7-8A8A-6E085886D97D}"/>
              </a:ext>
            </a:extLst>
          </p:cNvPr>
          <p:cNvGrpSpPr/>
          <p:nvPr/>
        </p:nvGrpSpPr>
        <p:grpSpPr>
          <a:xfrm>
            <a:off x="434422" y="4366515"/>
            <a:ext cx="7987783" cy="1290353"/>
            <a:chOff x="434422" y="2169369"/>
            <a:chExt cx="7987783" cy="1290353"/>
          </a:xfrm>
        </p:grpSpPr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7DB9CA2E-5A50-49AC-B510-B463D515692A}"/>
                </a:ext>
              </a:extLst>
            </p:cNvPr>
            <p:cNvSpPr/>
            <p:nvPr/>
          </p:nvSpPr>
          <p:spPr>
            <a:xfrm>
              <a:off x="621672" y="2169369"/>
              <a:ext cx="7800533" cy="12903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유의사항 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‘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는 제안요청서에 기술된 모든 사항에 동의한 것으로 간주</a:t>
              </a:r>
              <a:endPara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제출한 제안서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 자료는 반환하지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제안서의 내용이 허위로 판명되면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취소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사업참여 제한 등의 제재를 받음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7" name="타원 86">
              <a:extLst>
                <a:ext uri="{FF2B5EF4-FFF2-40B4-BE49-F238E27FC236}">
                  <a16:creationId xmlns:a16="http://schemas.microsoft.com/office/drawing/2014/main" id="{512E02AB-BF5D-437E-82CF-3F03811480CE}"/>
                </a:ext>
              </a:extLst>
            </p:cNvPr>
            <p:cNvSpPr/>
            <p:nvPr/>
          </p:nvSpPr>
          <p:spPr>
            <a:xfrm>
              <a:off x="434422" y="2351025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8" name="Picture 1">
            <a:extLst>
              <a:ext uri="{FF2B5EF4-FFF2-40B4-BE49-F238E27FC236}">
                <a16:creationId xmlns:a16="http://schemas.microsoft.com/office/drawing/2014/main" id="{3F692962-134A-4E49-ACFE-C67BDB5FE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9" name="그림 88">
            <a:extLst>
              <a:ext uri="{FF2B5EF4-FFF2-40B4-BE49-F238E27FC236}">
                <a16:creationId xmlns:a16="http://schemas.microsoft.com/office/drawing/2014/main" id="{FF0E197C-D557-44B3-8B82-EE7FEB08A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7CD1E8-5CD6-4783-8BB5-D7A013A8C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561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5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운송사업자 선정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341264E-01AB-4908-90F0-AA8564EC4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2753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399473"/>
            <a:ext cx="9013705" cy="4385816"/>
            <a:chOff x="434422" y="1690031"/>
            <a:chExt cx="9013705" cy="438581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690031"/>
              <a:ext cx="8826455" cy="43858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사업수행능력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감점을 합산한 점수가 높은 순으로 협상순위 결정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점 이상인 자를 협상적격자로 선정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합산점수가 동일한 제안자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 이상일 경우 기술능력평가 점수가 높은 제안자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기술능력평가 점수까지 동일한 경우 추첨으로 정함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초과하거나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금액산출내역서의 금액과 불일치시 협상제외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일찰노선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단독일 경우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재공고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없이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제안서를 대상으로 평가실시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협상이 성립된 때에는 다른 협상적격자와 협상을 실시하지 않음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우선협상대상자가 사업을 포기하거나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로 선정되지 않을 경우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차순위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협상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정당한 사유 없이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일 이상 인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 발급 처리절차 등 운송개시에 필요한 사항을 지연 또는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기피할 경우 ‘운송사업자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선정 취소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2" name="Picture 1">
            <a:extLst>
              <a:ext uri="{FF2B5EF4-FFF2-40B4-BE49-F238E27FC236}">
                <a16:creationId xmlns:a16="http://schemas.microsoft.com/office/drawing/2014/main" id="{1EF194AD-2BEC-4BB9-A39C-2D103A349D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845CA2B9-BA65-45DF-95AA-E96707A0D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EFBA7D-6A56-4557-945A-111CBFC7B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752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161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운송사업자의 선정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991151"/>
            <a:ext cx="6929801" cy="2398349"/>
            <a:chOff x="434422" y="1589363"/>
            <a:chExt cx="6929801" cy="2398349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6742551" cy="23983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평가방법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정량적 평가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입찰가격 평가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·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감점 평가는 경기교통공사에서 시행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중대한 교통사고 적용기간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입찰공고일 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동안 종결된 사건 기준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정성적 평가는 평가위원회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제안업체 추첨으로 선정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구성하여 평가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제안서 설명에 불참할 경우 사업신청 취소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259276DC-DC8D-48F4-B3D3-EACB743F313E}"/>
              </a:ext>
            </a:extLst>
          </p:cNvPr>
          <p:cNvGrpSpPr/>
          <p:nvPr/>
        </p:nvGrpSpPr>
        <p:grpSpPr>
          <a:xfrm>
            <a:off x="434422" y="3183492"/>
            <a:ext cx="8843787" cy="3229346"/>
            <a:chOff x="434422" y="1502502"/>
            <a:chExt cx="8843787" cy="3229346"/>
          </a:xfrm>
        </p:grpSpPr>
        <p:sp>
          <p:nvSpPr>
            <p:cNvPr id="84" name="직사각형 83">
              <a:extLst>
                <a:ext uri="{FF2B5EF4-FFF2-40B4-BE49-F238E27FC236}">
                  <a16:creationId xmlns:a16="http://schemas.microsoft.com/office/drawing/2014/main" id="{1B03A56E-E387-4B55-864F-E86B9D3A6CF5}"/>
                </a:ext>
              </a:extLst>
            </p:cNvPr>
            <p:cNvSpPr/>
            <p:nvPr/>
          </p:nvSpPr>
          <p:spPr>
            <a:xfrm>
              <a:off x="621672" y="1502502"/>
              <a:ext cx="8656537" cy="32293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정성적 평가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평가위원회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제안서를 토대로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평가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지정된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시간에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평가위원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 질의한 내용에 대하여 제안내용을 설명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평가시간 사업신청자당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설명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질의응답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10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분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참석인원은 업체별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인으로 제한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참석인원 전원 제안서 평가 참석자 확인서 등 제출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세부평가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기준별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최고 점수와 최저점수를 제외하고 산술평균한 값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소수 셋째자리 반올림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최고 또는 최저 점수가 둘 이상인 경우에는 그 중 하나만 제외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5" name="타원 84">
              <a:extLst>
                <a:ext uri="{FF2B5EF4-FFF2-40B4-BE49-F238E27FC236}">
                  <a16:creationId xmlns:a16="http://schemas.microsoft.com/office/drawing/2014/main" id="{CD4B737A-2240-449C-82EA-A5B033A90285}"/>
                </a:ext>
              </a:extLst>
            </p:cNvPr>
            <p:cNvSpPr/>
            <p:nvPr/>
          </p:nvSpPr>
          <p:spPr>
            <a:xfrm>
              <a:off x="434422" y="1893883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6" name="Picture 1">
            <a:extLst>
              <a:ext uri="{FF2B5EF4-FFF2-40B4-BE49-F238E27FC236}">
                <a16:creationId xmlns:a16="http://schemas.microsoft.com/office/drawing/2014/main" id="{89D79BEC-0E8B-44CF-9470-BA638303A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7" name="그림 86">
            <a:extLst>
              <a:ext uri="{FF2B5EF4-FFF2-40B4-BE49-F238E27FC236}">
                <a16:creationId xmlns:a16="http://schemas.microsoft.com/office/drawing/2014/main" id="{611DB573-9863-4C2A-BCB5-94B028F0E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4A4D6A-ECC0-4C17-8F90-732813765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9160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6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작성방법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2E619673-C7D8-4A16-9C24-9DCBDE197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25951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2135855"/>
            <a:ext cx="3339075" cy="667106"/>
            <a:chOff x="434422" y="1589363"/>
            <a:chExt cx="3339075" cy="667106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89363"/>
              <a:ext cx="3151825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모든 사업계획서는 흑백으로 작성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374E155A-97C7-4D84-B5F0-2E3F3FAB025D}"/>
              </a:ext>
            </a:extLst>
          </p:cNvPr>
          <p:cNvGrpSpPr/>
          <p:nvPr/>
        </p:nvGrpSpPr>
        <p:grpSpPr>
          <a:xfrm>
            <a:off x="434422" y="2802575"/>
            <a:ext cx="4549342" cy="667106"/>
            <a:chOff x="434422" y="1589363"/>
            <a:chExt cx="4549342" cy="667106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2BDC911-ACA4-4BA1-8C1E-6958440B029A}"/>
                </a:ext>
              </a:extLst>
            </p:cNvPr>
            <p:cNvSpPr/>
            <p:nvPr/>
          </p:nvSpPr>
          <p:spPr>
            <a:xfrm>
              <a:off x="621672" y="1589363"/>
              <a:ext cx="4362092" cy="6671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‘5.2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사업계획서 목차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순서로 작성</a:t>
              </a: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93A6BFDC-95D0-40C8-978D-2932CF66C744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AE1A24C8-C74E-4F41-B15B-CECB0A9D603B}"/>
              </a:ext>
            </a:extLst>
          </p:cNvPr>
          <p:cNvGrpSpPr/>
          <p:nvPr/>
        </p:nvGrpSpPr>
        <p:grpSpPr>
          <a:xfrm>
            <a:off x="434422" y="3647628"/>
            <a:ext cx="8313192" cy="2952347"/>
            <a:chOff x="434422" y="1782310"/>
            <a:chExt cx="8313192" cy="2952347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811BA80F-5578-446F-85B8-73FD121A7B3C}"/>
                </a:ext>
              </a:extLst>
            </p:cNvPr>
            <p:cNvSpPr/>
            <p:nvPr/>
          </p:nvSpPr>
          <p:spPr>
            <a:xfrm>
              <a:off x="621672" y="1782310"/>
              <a:ext cx="8125942" cy="29523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부를 제출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가격제안서는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USB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미포함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가격관련서류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 제출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정량평가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정성평가 제안서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사본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7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및 전자파일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(USB)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항목 본보고서와 부속서류 분리하여 작성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정성평가 제안서에는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제안업체를 인식할 수 있는 표시 금지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87F136E3-F363-4145-A53E-827283FD41C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391677"/>
            <a:ext cx="3385561" cy="874855"/>
            <a:chOff x="434422" y="1849422"/>
            <a:chExt cx="3385561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849422"/>
              <a:ext cx="3198311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제안요청서 포함된 양식으로 작성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신명조체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13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포인트로 작성함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202984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D74EBE35-1C16-48DF-810E-F5B4F2D304A7}"/>
              </a:ext>
            </a:extLst>
          </p:cNvPr>
          <p:cNvSpPr/>
          <p:nvPr/>
        </p:nvSpPr>
        <p:spPr>
          <a:xfrm>
            <a:off x="2347936" y="422125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7A09C712-571F-4156-B1FB-85F0CFCA8C00}"/>
              </a:ext>
            </a:extLst>
          </p:cNvPr>
          <p:cNvSpPr/>
          <p:nvPr/>
        </p:nvSpPr>
        <p:spPr>
          <a:xfrm>
            <a:off x="2280791" y="462957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화살표: 오른쪽 97">
            <a:extLst>
              <a:ext uri="{FF2B5EF4-FFF2-40B4-BE49-F238E27FC236}">
                <a16:creationId xmlns:a16="http://schemas.microsoft.com/office/drawing/2014/main" id="{3FB02726-B8FE-41E8-A858-8A7C7BD9574C}"/>
              </a:ext>
            </a:extLst>
          </p:cNvPr>
          <p:cNvSpPr/>
          <p:nvPr/>
        </p:nvSpPr>
        <p:spPr>
          <a:xfrm>
            <a:off x="2524072" y="504902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화살표: 오른쪽 98">
            <a:extLst>
              <a:ext uri="{FF2B5EF4-FFF2-40B4-BE49-F238E27FC236}">
                <a16:creationId xmlns:a16="http://schemas.microsoft.com/office/drawing/2014/main" id="{1CF711B3-BFE0-4F2E-8929-A2F6417C6434}"/>
              </a:ext>
            </a:extLst>
          </p:cNvPr>
          <p:cNvSpPr/>
          <p:nvPr/>
        </p:nvSpPr>
        <p:spPr>
          <a:xfrm>
            <a:off x="2524072" y="544370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0" name="Picture 1">
            <a:extLst>
              <a:ext uri="{FF2B5EF4-FFF2-40B4-BE49-F238E27FC236}">
                <a16:creationId xmlns:a16="http://schemas.microsoft.com/office/drawing/2014/main" id="{CADA7C4F-3DA9-4B83-ABCC-98844D695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1" name="그림 100">
            <a:extLst>
              <a:ext uri="{FF2B5EF4-FFF2-40B4-BE49-F238E27FC236}">
                <a16:creationId xmlns:a16="http://schemas.microsoft.com/office/drawing/2014/main" id="{FC81E7C4-4B4C-4065-BACE-5BC4BB3F6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EA0992-6843-4D0F-939A-75FEA460A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554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3" descr="목차_배경2">
            <a:extLst>
              <a:ext uri="{FF2B5EF4-FFF2-40B4-BE49-F238E27FC236}">
                <a16:creationId xmlns:a16="http://schemas.microsoft.com/office/drawing/2014/main" id="{ED5F8E0F-B4E9-449F-ADD5-012CF7A00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60509"/>
          <a:stretch>
            <a:fillRect/>
          </a:stretch>
        </p:blipFill>
        <p:spPr bwMode="auto">
          <a:xfrm>
            <a:off x="0" y="1629916"/>
            <a:ext cx="988342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prstClr val="black"/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latin typeface="굴림" panose="020B0600000101010101" pitchFamily="50" charset="-127"/>
              </a:endParaRPr>
            </a:p>
          </p:txBody>
        </p:sp>
      </p:grpSp>
      <p:pic>
        <p:nvPicPr>
          <p:cNvPr id="83" name="Picture 1">
            <a:extLst>
              <a:ext uri="{FF2B5EF4-FFF2-40B4-BE49-F238E27FC236}">
                <a16:creationId xmlns:a16="http://schemas.microsoft.com/office/drawing/2014/main" id="{C8BA1345-1249-4C75-AD77-6C00D5877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C1890AE0-645B-4B5E-9202-8B23A121D45A}"/>
              </a:ext>
            </a:extLst>
          </p:cNvPr>
          <p:cNvSpPr txBox="1"/>
          <p:nvPr/>
        </p:nvSpPr>
        <p:spPr>
          <a:xfrm>
            <a:off x="-888037" y="870297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목  차</a:t>
            </a:r>
            <a:endParaRPr lang="en-US" altLang="ko-KR" sz="4000" dirty="0">
              <a:solidFill>
                <a:schemeClr val="tx1">
                  <a:lumMod val="65000"/>
                  <a:lumOff val="3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cxnSp>
        <p:nvCxnSpPr>
          <p:cNvPr id="85" name="직선 연결선 84">
            <a:extLst>
              <a:ext uri="{FF2B5EF4-FFF2-40B4-BE49-F238E27FC236}">
                <a16:creationId xmlns:a16="http://schemas.microsoft.com/office/drawing/2014/main" id="{A2E7A186-BC63-4CE1-9FFF-4BC3E91C3B17}"/>
              </a:ext>
            </a:extLst>
          </p:cNvPr>
          <p:cNvCxnSpPr/>
          <p:nvPr/>
        </p:nvCxnSpPr>
        <p:spPr>
          <a:xfrm>
            <a:off x="408107" y="1711746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C5805806-5B67-4119-8015-4740EF870460}"/>
              </a:ext>
            </a:extLst>
          </p:cNvPr>
          <p:cNvGrpSpPr/>
          <p:nvPr/>
        </p:nvGrpSpPr>
        <p:grpSpPr>
          <a:xfrm>
            <a:off x="454287" y="1086321"/>
            <a:ext cx="539365" cy="288032"/>
            <a:chOff x="1583668" y="1957400"/>
            <a:chExt cx="539365" cy="288032"/>
          </a:xfrm>
        </p:grpSpPr>
        <p:cxnSp>
          <p:nvCxnSpPr>
            <p:cNvPr id="87" name="직선 연결선 86">
              <a:extLst>
                <a:ext uri="{FF2B5EF4-FFF2-40B4-BE49-F238E27FC236}">
                  <a16:creationId xmlns:a16="http://schemas.microsoft.com/office/drawing/2014/main" id="{8DB54A2A-DC8C-4CDB-952C-A0024BEF8FCB}"/>
                </a:ext>
              </a:extLst>
            </p:cNvPr>
            <p:cNvCxnSpPr/>
            <p:nvPr/>
          </p:nvCxnSpPr>
          <p:spPr>
            <a:xfrm>
              <a:off x="1583668" y="1957400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>
              <a:extLst>
                <a:ext uri="{FF2B5EF4-FFF2-40B4-BE49-F238E27FC236}">
                  <a16:creationId xmlns:a16="http://schemas.microsoft.com/office/drawing/2014/main" id="{19DC8130-E2B3-4822-B670-1FEE630228E8}"/>
                </a:ext>
              </a:extLst>
            </p:cNvPr>
            <p:cNvCxnSpPr/>
            <p:nvPr/>
          </p:nvCxnSpPr>
          <p:spPr>
            <a:xfrm>
              <a:off x="1583668" y="2101416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>
              <a:extLst>
                <a:ext uri="{FF2B5EF4-FFF2-40B4-BE49-F238E27FC236}">
                  <a16:creationId xmlns:a16="http://schemas.microsoft.com/office/drawing/2014/main" id="{836A3675-2429-4453-8BF6-11194F1FF90E}"/>
                </a:ext>
              </a:extLst>
            </p:cNvPr>
            <p:cNvCxnSpPr/>
            <p:nvPr/>
          </p:nvCxnSpPr>
          <p:spPr>
            <a:xfrm>
              <a:off x="1583668" y="2245432"/>
              <a:ext cx="71313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연결선 89">
              <a:extLst>
                <a:ext uri="{FF2B5EF4-FFF2-40B4-BE49-F238E27FC236}">
                  <a16:creationId xmlns:a16="http://schemas.microsoft.com/office/drawing/2014/main" id="{F601BC51-B705-4272-9648-56CDC292EAD7}"/>
                </a:ext>
              </a:extLst>
            </p:cNvPr>
            <p:cNvCxnSpPr/>
            <p:nvPr/>
          </p:nvCxnSpPr>
          <p:spPr>
            <a:xfrm>
              <a:off x="1798302" y="1957400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연결선 90">
              <a:extLst>
                <a:ext uri="{FF2B5EF4-FFF2-40B4-BE49-F238E27FC236}">
                  <a16:creationId xmlns:a16="http://schemas.microsoft.com/office/drawing/2014/main" id="{BECB03D9-4E8A-4577-B142-7F25460DD528}"/>
                </a:ext>
              </a:extLst>
            </p:cNvPr>
            <p:cNvCxnSpPr/>
            <p:nvPr/>
          </p:nvCxnSpPr>
          <p:spPr>
            <a:xfrm>
              <a:off x="1798302" y="2101416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67DF2038-21CE-4E5D-991C-7CADCC727289}"/>
                </a:ext>
              </a:extLst>
            </p:cNvPr>
            <p:cNvCxnSpPr/>
            <p:nvPr/>
          </p:nvCxnSpPr>
          <p:spPr>
            <a:xfrm>
              <a:off x="1798302" y="2245432"/>
              <a:ext cx="324731" cy="0"/>
            </a:xfrm>
            <a:prstGeom prst="line">
              <a:avLst/>
            </a:prstGeom>
            <a:ln w="76200" cap="rnd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itle 1">
            <a:extLst>
              <a:ext uri="{FF2B5EF4-FFF2-40B4-BE49-F238E27FC236}">
                <a16:creationId xmlns:a16="http://schemas.microsoft.com/office/drawing/2014/main" id="{92E64E0E-A59F-47C4-AE99-078173913AB7}"/>
              </a:ext>
            </a:extLst>
          </p:cNvPr>
          <p:cNvSpPr txBox="1">
            <a:spLocks/>
          </p:cNvSpPr>
          <p:nvPr/>
        </p:nvSpPr>
        <p:spPr bwMode="auto">
          <a:xfrm>
            <a:off x="1200195" y="1565055"/>
            <a:ext cx="3816424" cy="4702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 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·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특수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4.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신청자격 및 방법</a:t>
            </a: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5.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운송사업자 선정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  <a:p>
            <a:pPr eaLnBrk="1" hangingPunct="1">
              <a:lnSpc>
                <a:spcPct val="200000"/>
              </a:lnSpc>
            </a:pP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kumimoji="0" lang="ko-KR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kumimoji="0" lang="en-US" altLang="ko-KR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  <a:p>
            <a:pPr eaLnBrk="1" hangingPunct="1">
              <a:lnSpc>
                <a:spcPct val="200000"/>
              </a:lnSpc>
            </a:pPr>
            <a:endParaRPr kumimoji="0" lang="en-US" altLang="ko-KR" sz="22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pic>
        <p:nvPicPr>
          <p:cNvPr id="94" name="그림 93">
            <a:extLst>
              <a:ext uri="{FF2B5EF4-FFF2-40B4-BE49-F238E27FC236}">
                <a16:creationId xmlns:a16="http://schemas.microsoft.com/office/drawing/2014/main" id="{3041E1AE-0F31-4E7C-AA05-EFC84ACEA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8DEEFDF7-A200-47BD-BAC9-89825C9D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403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316176"/>
            <a:ext cx="8750813" cy="874855"/>
            <a:chOff x="434422" y="1790699"/>
            <a:chExt cx="8750813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8563563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입찰참가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재직증명서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FF000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접수자와 평가위원회 참석자의 재직증명서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대보험가입증명서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신분증 제출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AF027D90-A5F5-462E-83A8-4B70662641C4}"/>
              </a:ext>
            </a:extLst>
          </p:cNvPr>
          <p:cNvGrpSpPr/>
          <p:nvPr/>
        </p:nvGrpSpPr>
        <p:grpSpPr>
          <a:xfrm>
            <a:off x="434422" y="2188829"/>
            <a:ext cx="7867558" cy="874855"/>
            <a:chOff x="434422" y="1832644"/>
            <a:chExt cx="7867558" cy="874855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A30D7A41-6EAA-4F19-A710-2C167D039B9B}"/>
                </a:ext>
              </a:extLst>
            </p:cNvPr>
            <p:cNvSpPr/>
            <p:nvPr/>
          </p:nvSpPr>
          <p:spPr>
            <a:xfrm>
              <a:off x="621672" y="1832644"/>
              <a:ext cx="768030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가격관련 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r>
                <a:rPr lang="en-US" altLang="ko-KR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/ 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금액산출내역서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원본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 밀봉하여 제출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DC41D903-58DE-421D-971C-CC6BD0F81F7A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3" name="그룹 102">
            <a:extLst>
              <a:ext uri="{FF2B5EF4-FFF2-40B4-BE49-F238E27FC236}">
                <a16:creationId xmlns:a16="http://schemas.microsoft.com/office/drawing/2014/main" id="{98368FBE-E301-44FD-8B9C-6D92E305B267}"/>
              </a:ext>
            </a:extLst>
          </p:cNvPr>
          <p:cNvGrpSpPr/>
          <p:nvPr/>
        </p:nvGrpSpPr>
        <p:grpSpPr>
          <a:xfrm>
            <a:off x="434422" y="4808880"/>
            <a:ext cx="5968000" cy="1290353"/>
            <a:chOff x="434422" y="1832644"/>
            <a:chExt cx="5968000" cy="1290353"/>
          </a:xfrm>
        </p:grpSpPr>
        <p:sp>
          <p:nvSpPr>
            <p:cNvPr id="104" name="직사각형 103">
              <a:extLst>
                <a:ext uri="{FF2B5EF4-FFF2-40B4-BE49-F238E27FC236}">
                  <a16:creationId xmlns:a16="http://schemas.microsoft.com/office/drawing/2014/main" id="{656DFA53-9E0B-4B8B-B9B7-A200CECD528C}"/>
                </a:ext>
              </a:extLst>
            </p:cNvPr>
            <p:cNvSpPr/>
            <p:nvPr/>
          </p:nvSpPr>
          <p:spPr>
            <a:xfrm>
              <a:off x="621672" y="1832644"/>
              <a:ext cx="5780750" cy="12903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8&gt;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가격제안서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초과할 수 없음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운전직인건비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연료비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통행료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감가상각비는 변경할 수 없음</a:t>
              </a:r>
            </a:p>
          </p:txBody>
        </p:sp>
        <p:sp>
          <p:nvSpPr>
            <p:cNvPr id="105" name="타원 104">
              <a:extLst>
                <a:ext uri="{FF2B5EF4-FFF2-40B4-BE49-F238E27FC236}">
                  <a16:creationId xmlns:a16="http://schemas.microsoft.com/office/drawing/2014/main" id="{549C9A05-1BC1-4FFC-82CB-2903B4CA6C09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49EFC270-1714-4992-8D0E-710FA2F94E6C}"/>
              </a:ext>
            </a:extLst>
          </p:cNvPr>
          <p:cNvGrpSpPr/>
          <p:nvPr/>
        </p:nvGrpSpPr>
        <p:grpSpPr>
          <a:xfrm>
            <a:off x="434422" y="3060901"/>
            <a:ext cx="8805315" cy="874855"/>
            <a:chOff x="434422" y="1832644"/>
            <a:chExt cx="8805315" cy="874855"/>
          </a:xfrm>
        </p:grpSpPr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F0D56987-22C6-4975-8D5D-869FCC2713B6}"/>
                </a:ext>
              </a:extLst>
            </p:cNvPr>
            <p:cNvSpPr/>
            <p:nvPr/>
          </p:nvSpPr>
          <p:spPr>
            <a:xfrm>
              <a:off x="621672" y="1832644"/>
              <a:ext cx="861806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본보고서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재무건전성 관련 신용평가 증빙자료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신용평가등급 확인서의 등급 유효기간은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마감일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기준으로 유효해야 함</a:t>
              </a:r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AFB0F54B-B038-4070-8415-42929D04D526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9" name="그룹 108">
            <a:extLst>
              <a:ext uri="{FF2B5EF4-FFF2-40B4-BE49-F238E27FC236}">
                <a16:creationId xmlns:a16="http://schemas.microsoft.com/office/drawing/2014/main" id="{99EFB1F6-F93D-4B9A-B697-B5A1CF1BFA58}"/>
              </a:ext>
            </a:extLst>
          </p:cNvPr>
          <p:cNvGrpSpPr/>
          <p:nvPr/>
        </p:nvGrpSpPr>
        <p:grpSpPr>
          <a:xfrm>
            <a:off x="434422" y="3941685"/>
            <a:ext cx="9180418" cy="874855"/>
            <a:chOff x="434422" y="1832644"/>
            <a:chExt cx="9180418" cy="874855"/>
          </a:xfrm>
        </p:grpSpPr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2E51A12F-D7FB-4872-9A4B-655165A58D21}"/>
                </a:ext>
              </a:extLst>
            </p:cNvPr>
            <p:cNvSpPr/>
            <p:nvPr/>
          </p:nvSpPr>
          <p:spPr>
            <a:xfrm>
              <a:off x="621672" y="1832644"/>
              <a:ext cx="899316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5.2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사업계획서 목차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정량평가 제안서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부속서류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- 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「</a:t>
              </a:r>
              <a:r>
                <a:rPr lang="ko-KR" altLang="en-US" dirty="0" err="1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차량보험요율</a:t>
              </a:r>
              <a:r>
                <a:rPr lang="ko-KR" altLang="en-US" dirty="0">
                  <a:solidFill>
                    <a:srgbClr val="0000FF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</a:t>
              </a:r>
              <a:r>
                <a:rPr lang="ko-KR" altLang="en-US" dirty="0">
                  <a:solidFill>
                    <a:srgbClr val="FF000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」</a:t>
              </a:r>
              <a:endParaRPr lang="en-US" altLang="ko-KR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평균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보험요율이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아닌 실제 적용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자료제출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사업공고일 기준 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대인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대물 </a:t>
              </a:r>
              <a:r>
                <a:rPr lang="ko-KR" altLang="en-US" dirty="0" err="1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보험요율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11" name="타원 110">
              <a:extLst>
                <a:ext uri="{FF2B5EF4-FFF2-40B4-BE49-F238E27FC236}">
                  <a16:creationId xmlns:a16="http://schemas.microsoft.com/office/drawing/2014/main" id="{78B10E0F-2069-4184-B64A-8A52E4E931F3}"/>
                </a:ext>
              </a:extLst>
            </p:cNvPr>
            <p:cNvSpPr/>
            <p:nvPr/>
          </p:nvSpPr>
          <p:spPr>
            <a:xfrm>
              <a:off x="434422" y="2014300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6" name="Picture 1">
            <a:extLst>
              <a:ext uri="{FF2B5EF4-FFF2-40B4-BE49-F238E27FC236}">
                <a16:creationId xmlns:a16="http://schemas.microsoft.com/office/drawing/2014/main" id="{E5D67F39-9C97-4F76-B78B-C7ACC214D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7" name="그림 96">
            <a:extLst>
              <a:ext uri="{FF2B5EF4-FFF2-40B4-BE49-F238E27FC236}">
                <a16:creationId xmlns:a16="http://schemas.microsoft.com/office/drawing/2014/main" id="{BAF0D735-8226-4F7A-8D03-5166D7B0C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5244061-1C91-4CBF-AFCA-8A69D44F3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8675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475567"/>
            <a:ext cx="6892932" cy="2536848"/>
            <a:chOff x="434422" y="1790699"/>
            <a:chExt cx="6892932" cy="2536848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6705682" cy="25368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19&gt;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차고지와 충전시설 확보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1.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 확보 </a:t>
              </a:r>
              <a:r>
                <a:rPr lang="ko-KR" altLang="en-US" dirty="0" err="1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 err="1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차고지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면적은 전체면적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기사용면적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사용가능 면적을 구분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2.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 확보 충전시설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차량이 실사용 할 충전소 거리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반드시 거리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도로 연장 기준</a:t>
              </a:r>
              <a:r>
                <a:rPr lang="en-US" altLang="ko-KR" dirty="0">
                  <a:solidFill>
                    <a:srgbClr val="C55A11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를 표시</a:t>
              </a: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245529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B7A8D0A7-B8F5-405C-85D5-E7C7C276073F}"/>
              </a:ext>
            </a:extLst>
          </p:cNvPr>
          <p:cNvSpPr/>
          <p:nvPr/>
        </p:nvSpPr>
        <p:spPr>
          <a:xfrm>
            <a:off x="1239520" y="3291087"/>
            <a:ext cx="163548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화살표: 오른쪽 97">
            <a:extLst>
              <a:ext uri="{FF2B5EF4-FFF2-40B4-BE49-F238E27FC236}">
                <a16:creationId xmlns:a16="http://schemas.microsoft.com/office/drawing/2014/main" id="{C1CF83A3-4C49-49B4-BD16-3393E15D8D4A}"/>
              </a:ext>
            </a:extLst>
          </p:cNvPr>
          <p:cNvSpPr/>
          <p:nvPr/>
        </p:nvSpPr>
        <p:spPr>
          <a:xfrm>
            <a:off x="1210121" y="3716151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7" name="Picture 1">
            <a:extLst>
              <a:ext uri="{FF2B5EF4-FFF2-40B4-BE49-F238E27FC236}">
                <a16:creationId xmlns:a16="http://schemas.microsoft.com/office/drawing/2014/main" id="{B3775C40-097F-41AA-BD66-75EE1C965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88" name="그림 87">
            <a:extLst>
              <a:ext uri="{FF2B5EF4-FFF2-40B4-BE49-F238E27FC236}">
                <a16:creationId xmlns:a16="http://schemas.microsoft.com/office/drawing/2014/main" id="{2F781260-B3C0-44B6-958B-DDE60E093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B6D5603-161C-421D-90DB-C8E4EFD2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04009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28809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6.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제안서 작성방법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02A82B1A-B157-4C55-B261-ABB39694B498}"/>
              </a:ext>
            </a:extLst>
          </p:cNvPr>
          <p:cNvGrpSpPr/>
          <p:nvPr/>
        </p:nvGrpSpPr>
        <p:grpSpPr>
          <a:xfrm>
            <a:off x="434422" y="1658446"/>
            <a:ext cx="7025982" cy="1705852"/>
            <a:chOff x="434422" y="1790699"/>
            <a:chExt cx="7025982" cy="1705852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D7EAC53D-10DC-425F-BE8A-9886EFD244E7}"/>
                </a:ext>
              </a:extLst>
            </p:cNvPr>
            <p:cNvSpPr/>
            <p:nvPr/>
          </p:nvSpPr>
          <p:spPr>
            <a:xfrm>
              <a:off x="621672" y="1790699"/>
              <a:ext cx="6838732" cy="1705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&lt;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별지 양식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21&gt;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기타 운송에 필요한 시설 확보 계획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▷기 확보된 시설은 양식 내 작성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확보 계획 중인 시설은 양식 외 추가 작성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en-US" altLang="ko-KR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입찰노선이 실 사용하는 소재지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면적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거리 작성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 거리는 도로 연장 기준으로 기재</a:t>
              </a:r>
              <a:endPara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48D4BC2-DBE1-41D6-B91E-B5A87F859FDD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263817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B7A8D0A7-B8F5-405C-85D5-E7C7C276073F}"/>
              </a:ext>
            </a:extLst>
          </p:cNvPr>
          <p:cNvSpPr/>
          <p:nvPr/>
        </p:nvSpPr>
        <p:spPr>
          <a:xfrm>
            <a:off x="1210121" y="3067565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5890F1A2-ABA8-4DBE-A9AC-C2F1AF80FBF6}"/>
              </a:ext>
            </a:extLst>
          </p:cNvPr>
          <p:cNvGrpSpPr/>
          <p:nvPr/>
        </p:nvGrpSpPr>
        <p:grpSpPr>
          <a:xfrm>
            <a:off x="434422" y="3396865"/>
            <a:ext cx="9106679" cy="2259849"/>
            <a:chOff x="434422" y="1790699"/>
            <a:chExt cx="9106679" cy="2259849"/>
          </a:xfrm>
        </p:grpSpPr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3C85685B-9B20-4D3D-8FDA-B0D7822F0F8C}"/>
                </a:ext>
              </a:extLst>
            </p:cNvPr>
            <p:cNvSpPr/>
            <p:nvPr/>
          </p:nvSpPr>
          <p:spPr>
            <a:xfrm>
              <a:off x="621672" y="1790699"/>
              <a:ext cx="8919429" cy="22598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운행횟수 변경</a:t>
              </a: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각 노선의 운행횟수를 조정할 경우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해당노선의 경로특성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교통정체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이용수요 등을 고려하여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현실적으로 최적의 운행횟수를 제안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이 경우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은 운행횟수 변경과 관계없이 공고된 해당 입찰노선의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을 기준으로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제안하여야 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향후 협상과정에서 운행횟수 변경에 따른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변경을 반영하여 협상금액을 산정함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9" name="타원 88">
              <a:extLst>
                <a:ext uri="{FF2B5EF4-FFF2-40B4-BE49-F238E27FC236}">
                  <a16:creationId xmlns:a16="http://schemas.microsoft.com/office/drawing/2014/main" id="{999AE65A-26E4-49B0-8C13-F7799D86DD92}"/>
                </a:ext>
              </a:extLst>
            </p:cNvPr>
            <p:cNvSpPr/>
            <p:nvPr/>
          </p:nvSpPr>
          <p:spPr>
            <a:xfrm>
              <a:off x="434422" y="198074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0" name="Picture 1">
            <a:extLst>
              <a:ext uri="{FF2B5EF4-FFF2-40B4-BE49-F238E27FC236}">
                <a16:creationId xmlns:a16="http://schemas.microsoft.com/office/drawing/2014/main" id="{9FB17E87-3A8B-42EF-A310-6AA30CE065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1" name="그림 90">
            <a:extLst>
              <a:ext uri="{FF2B5EF4-FFF2-40B4-BE49-F238E27FC236}">
                <a16:creationId xmlns:a16="http://schemas.microsoft.com/office/drawing/2014/main" id="{E2D6DD2F-853E-4751-866B-2D8D2F68F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6D3F1A9-D339-46B6-A33C-269B2193A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22867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7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자주 묻는 질문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(FAQ)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78435BC-6BFE-4AA5-89BA-42583E5EC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377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75567"/>
            <a:ext cx="8329524" cy="48913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이상의 노선에 입찰할 경우 제안서를 각각 작성해야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노선이상에 입찰 할 경우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이상의 제안서를 각각 제출 해야함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차량확보계획 제출 시 차량등록증을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차량등록증은 별도 제출하지 않음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 확보 계획은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 양식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13&gt;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아닌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 양식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20&gt;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에만 작성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제안서 양식을 변경해도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양식의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‘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표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’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의 행을 추가해도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제안서 작성은 별지양식의 변경없이 작성하는 것을 원칙으로 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기재할 양이 많아 표의 행을 추가하는 것은 가능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사업신청자가 별도의 내용을 추가로 제안할 경우에는 관련된 내용을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별지양식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&gt;</a:t>
            </a:r>
          </a:p>
          <a:p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이후에 추가로 작성함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제본을 하게 되면 등기서류 등도 양면인쇄인지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등기서류 등 증빙서류가 단면일 경우에는 단면으로 제본하여 제출함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  <a:endParaRPr lang="en-US" altLang="ko-KR" dirty="0">
              <a:solidFill>
                <a:schemeClr val="accent2">
                  <a:lumMod val="7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20498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100" name="화살표: 오른쪽 99">
            <a:extLst>
              <a:ext uri="{FF2B5EF4-FFF2-40B4-BE49-F238E27FC236}">
                <a16:creationId xmlns:a16="http://schemas.microsoft.com/office/drawing/2014/main" id="{87C6C857-38C8-41AA-BA16-C21FCAB6653A}"/>
              </a:ext>
            </a:extLst>
          </p:cNvPr>
          <p:cNvSpPr/>
          <p:nvPr/>
        </p:nvSpPr>
        <p:spPr>
          <a:xfrm>
            <a:off x="1210121" y="286747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화살표: 오른쪽 100">
            <a:extLst>
              <a:ext uri="{FF2B5EF4-FFF2-40B4-BE49-F238E27FC236}">
                <a16:creationId xmlns:a16="http://schemas.microsoft.com/office/drawing/2014/main" id="{5E1EE38F-3F96-4EA7-9AAE-7FF850A67CFA}"/>
              </a:ext>
            </a:extLst>
          </p:cNvPr>
          <p:cNvSpPr/>
          <p:nvPr/>
        </p:nvSpPr>
        <p:spPr>
          <a:xfrm>
            <a:off x="1210121" y="4135922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화살표: 오른쪽 101">
            <a:extLst>
              <a:ext uri="{FF2B5EF4-FFF2-40B4-BE49-F238E27FC236}">
                <a16:creationId xmlns:a16="http://schemas.microsoft.com/office/drawing/2014/main" id="{6D4A8DA6-ACD4-4D48-A56B-13A7A998A6E4}"/>
              </a:ext>
            </a:extLst>
          </p:cNvPr>
          <p:cNvSpPr/>
          <p:nvPr/>
        </p:nvSpPr>
        <p:spPr>
          <a:xfrm>
            <a:off x="1210121" y="4537092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화살표: 오른쪽 102">
            <a:extLst>
              <a:ext uri="{FF2B5EF4-FFF2-40B4-BE49-F238E27FC236}">
                <a16:creationId xmlns:a16="http://schemas.microsoft.com/office/drawing/2014/main" id="{83314A9E-2778-48E9-A602-B097AB01F848}"/>
              </a:ext>
            </a:extLst>
          </p:cNvPr>
          <p:cNvSpPr/>
          <p:nvPr/>
        </p:nvSpPr>
        <p:spPr>
          <a:xfrm>
            <a:off x="1210121" y="4946532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화살표: 오른쪽 103">
            <a:extLst>
              <a:ext uri="{FF2B5EF4-FFF2-40B4-BE49-F238E27FC236}">
                <a16:creationId xmlns:a16="http://schemas.microsoft.com/office/drawing/2014/main" id="{CB7AB7A1-6720-4B7D-993C-6E2910BF26AC}"/>
              </a:ext>
            </a:extLst>
          </p:cNvPr>
          <p:cNvSpPr/>
          <p:nvPr/>
        </p:nvSpPr>
        <p:spPr>
          <a:xfrm>
            <a:off x="1210121" y="6032335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A4CE3918-229A-46B3-A6B9-ED98E3123B4B}"/>
              </a:ext>
            </a:extLst>
          </p:cNvPr>
          <p:cNvSpPr/>
          <p:nvPr/>
        </p:nvSpPr>
        <p:spPr>
          <a:xfrm>
            <a:off x="1227055" y="3297582"/>
            <a:ext cx="176013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40F81EB8-E4ED-4D0F-B661-1A657959D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51283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373967"/>
            <a:ext cx="8486619" cy="57223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흑백 작성이 원칙인데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USB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제출 파일도 흑백이어야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USB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에 제출하는 파일은 컬러 포함 가능하며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출력 시 흑백으로 출력하여 제본함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표지도 흑백으로 제본하며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구분 속지는 컬러 속지 가능함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정량평가 제안서의 보고서 중 임금체불 증빙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교통사고 현황자료는 별도 자료제출이나 준비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할 것은 따로 없는지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공사에서 직접 노동청 확인 및 지자체 협조로 확인함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평가에서 신규업체는 최저인 것인지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신규업체는 대인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대물 각각에 대하여 차량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100%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적용함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차량보험요율과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관련하여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법인이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이상의 보험회사에 가입되어 있을 경우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많은 차량이 가입된 보험사의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보험요율을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적용함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회사로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보험요율이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나오지 않고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개별 차량으로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나올경우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어떻게 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개별 차량의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보험요율을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평균하여 적용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19482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16939C6C-3880-425F-88FF-EC65EA67B8AF}"/>
              </a:ext>
            </a:extLst>
          </p:cNvPr>
          <p:cNvSpPr/>
          <p:nvPr/>
        </p:nvSpPr>
        <p:spPr>
          <a:xfrm>
            <a:off x="1210121" y="235951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화살표: 오른쪽 86">
            <a:extLst>
              <a:ext uri="{FF2B5EF4-FFF2-40B4-BE49-F238E27FC236}">
                <a16:creationId xmlns:a16="http://schemas.microsoft.com/office/drawing/2014/main" id="{C849E20D-2DAA-4ADB-A0AE-CB4EF4A599A1}"/>
              </a:ext>
            </a:extLst>
          </p:cNvPr>
          <p:cNvSpPr/>
          <p:nvPr/>
        </p:nvSpPr>
        <p:spPr>
          <a:xfrm>
            <a:off x="1210121" y="347273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화살표: 오른쪽 87">
            <a:extLst>
              <a:ext uri="{FF2B5EF4-FFF2-40B4-BE49-F238E27FC236}">
                <a16:creationId xmlns:a16="http://schemas.microsoft.com/office/drawing/2014/main" id="{A3CAF19F-2D1A-4FC1-875C-0A378FC44FBE}"/>
              </a:ext>
            </a:extLst>
          </p:cNvPr>
          <p:cNvSpPr/>
          <p:nvPr/>
        </p:nvSpPr>
        <p:spPr>
          <a:xfrm>
            <a:off x="1210121" y="4292636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화살표: 오른쪽 88">
            <a:extLst>
              <a:ext uri="{FF2B5EF4-FFF2-40B4-BE49-F238E27FC236}">
                <a16:creationId xmlns:a16="http://schemas.microsoft.com/office/drawing/2014/main" id="{89CDC702-6D41-42DA-B6AD-5806C7DC6901}"/>
              </a:ext>
            </a:extLst>
          </p:cNvPr>
          <p:cNvSpPr/>
          <p:nvPr/>
        </p:nvSpPr>
        <p:spPr>
          <a:xfrm>
            <a:off x="1210121" y="511253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5D8B1C9C-7B02-4DF1-8272-919EB3FD6EEC}"/>
              </a:ext>
            </a:extLst>
          </p:cNvPr>
          <p:cNvSpPr/>
          <p:nvPr/>
        </p:nvSpPr>
        <p:spPr>
          <a:xfrm>
            <a:off x="1210121" y="594892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BBEA51D3-1F7D-411B-AEB9-E8645FEF3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57899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40143"/>
            <a:ext cx="9198352" cy="4337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중복도의 경우 왕복으로 표시하는데 상행과 하행의 노선이 일부 상이할 경우 상행과 하행이 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같은 구간만 인정하는지 아니면 상이하더라도 중복된 경우 다 합산하는지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노선중복도는 사업노선과 상행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하행이 같은 구간만 인정 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상이한 부분은 제외 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2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중복 구간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A~B(100m)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사이에 노선이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있으면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개가 각각 다 중복도가 인정되어 </a:t>
            </a: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100m X 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 노선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= 300m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가 인정되는지 중복개념으로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100m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만 인정되는지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입찰 노선과 가장 중복도가 높은 노선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개만 인정되므로 위의 경우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100m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만 인정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2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차량보험요율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작성시 최근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년간인데 공제조합의 서류는 매년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갱신으로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</a:p>
          <a:p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23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24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25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월로 표기되어 있어 어떤 기준으로 작성해야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공고일 기준 적용되고 있는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보험요율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(24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25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25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~ 26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월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로 작성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52F84639-CC2C-494E-96AE-9409CCE7E0A2}"/>
              </a:ext>
            </a:extLst>
          </p:cNvPr>
          <p:cNvSpPr/>
          <p:nvPr/>
        </p:nvSpPr>
        <p:spPr>
          <a:xfrm>
            <a:off x="1210121" y="229425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화살표: 오른쪽 94">
            <a:extLst>
              <a:ext uri="{FF2B5EF4-FFF2-40B4-BE49-F238E27FC236}">
                <a16:creationId xmlns:a16="http://schemas.microsoft.com/office/drawing/2014/main" id="{FF0371B8-8143-4837-810C-6C37036DBE73}"/>
              </a:ext>
            </a:extLst>
          </p:cNvPr>
          <p:cNvSpPr/>
          <p:nvPr/>
        </p:nvSpPr>
        <p:spPr>
          <a:xfrm>
            <a:off x="1210121" y="3666350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화살표: 오른쪽 96">
            <a:extLst>
              <a:ext uri="{FF2B5EF4-FFF2-40B4-BE49-F238E27FC236}">
                <a16:creationId xmlns:a16="http://schemas.microsoft.com/office/drawing/2014/main" id="{C87BA691-F985-4910-9CEF-0DECAD750680}"/>
              </a:ext>
            </a:extLst>
          </p:cNvPr>
          <p:cNvSpPr/>
          <p:nvPr/>
        </p:nvSpPr>
        <p:spPr>
          <a:xfrm>
            <a:off x="1210121" y="5059987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70B07985-3F11-4E43-A5D7-0391EDA3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6202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</a:t>
            </a:r>
            <a:r>
              <a:rPr lang="en-US" altLang="ko-KR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. </a:t>
            </a:r>
            <a:r>
              <a:rPr lang="ko-KR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298992"/>
            <a:ext cx="9304150" cy="50298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연번 시군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-5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의 경우 제안서를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개를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7-9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7-10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 내용을 포함한 하나의 제안서를 제출 해야함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하나에 제안서에 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7-9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7-10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 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개의 노선에 대한 내용을 포함하고 있어야 함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 양식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19, 21&gt;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차고지와 충전시설 확보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기타 운송에 필요한 시설 확보 계획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및 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&lt;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부속서류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&gt;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차고지와 기점거리는 두 노선에 대한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또는 시설이 상이한 경우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각각 제출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동일한 경우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개만 제출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           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7-9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 노선은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일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대로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12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회를 운행하고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7-10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 노선은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일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대로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4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회를 운행함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다만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7-10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번의 경우 오전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오후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회 운행 후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그외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시간은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7-9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 노선에서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8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회를 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운행해야함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이러한 운행형태에 맞게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상세배차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계획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인력 운영 계획을 각각 제출 해야함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 양식 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24, 25&gt; 7-9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 계획 제출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7-10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 계획 제출</a:t>
            </a:r>
            <a:endParaRPr lang="en-US" altLang="ko-KR" dirty="0">
              <a:solidFill>
                <a:srgbClr val="C55A1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노선 중복도의 경우 각각의 노선을 평가하여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두개의 노선의 평균값으로 가점을 부여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예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 7-9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(4.0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점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 + 7-10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(5.0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점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 =&gt; 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평균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(4.5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점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  ※ 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가중치 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100%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의 경우</a:t>
            </a: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187325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100" name="화살표: 오른쪽 99">
            <a:extLst>
              <a:ext uri="{FF2B5EF4-FFF2-40B4-BE49-F238E27FC236}">
                <a16:creationId xmlns:a16="http://schemas.microsoft.com/office/drawing/2014/main" id="{87C6C857-38C8-41AA-BA16-C21FCAB6653A}"/>
              </a:ext>
            </a:extLst>
          </p:cNvPr>
          <p:cNvSpPr/>
          <p:nvPr/>
        </p:nvSpPr>
        <p:spPr>
          <a:xfrm>
            <a:off x="1210121" y="394403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화살표: 오른쪽 86">
            <a:extLst>
              <a:ext uri="{FF2B5EF4-FFF2-40B4-BE49-F238E27FC236}">
                <a16:creationId xmlns:a16="http://schemas.microsoft.com/office/drawing/2014/main" id="{51C3D72E-1E93-4436-B586-7BAD64FCF1CB}"/>
              </a:ext>
            </a:extLst>
          </p:cNvPr>
          <p:cNvSpPr/>
          <p:nvPr/>
        </p:nvSpPr>
        <p:spPr>
          <a:xfrm>
            <a:off x="1210121" y="560209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화살표: 오른쪽 84">
            <a:extLst>
              <a:ext uri="{FF2B5EF4-FFF2-40B4-BE49-F238E27FC236}">
                <a16:creationId xmlns:a16="http://schemas.microsoft.com/office/drawing/2014/main" id="{1882FD66-CF59-4C06-A58B-4DBBA29CD359}"/>
              </a:ext>
            </a:extLst>
          </p:cNvPr>
          <p:cNvSpPr/>
          <p:nvPr/>
        </p:nvSpPr>
        <p:spPr>
          <a:xfrm>
            <a:off x="1213377" y="267451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9130E679-73B7-486E-BC2D-32686EA0E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0267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</a:t>
            </a:r>
            <a:r>
              <a:rPr lang="en-US" altLang="ko-KR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. </a:t>
            </a:r>
            <a:r>
              <a:rPr lang="ko-KR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298992"/>
            <a:ext cx="9294532" cy="4614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연번 시군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-5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의 경우 제안서를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개를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제안금액의 금액산출내역서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공고문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(p.22)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을 참고하여 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 양식 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9&gt;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금액산출내역서를 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7-9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7-10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 각각 제출</a:t>
            </a:r>
            <a:endParaRPr lang="en-US" altLang="ko-KR" dirty="0">
              <a:solidFill>
                <a:srgbClr val="C55A1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예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 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금액산출내역서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(7-9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), 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금액산출내역서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(7-10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번</a:t>
            </a:r>
            <a:r>
              <a:rPr lang="en-US" altLang="ko-KR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 </a:t>
            </a:r>
            <a:r>
              <a:rPr lang="ko-KR" altLang="en-US" dirty="0">
                <a:solidFill>
                  <a:srgbClr val="C55A11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각각 제출</a:t>
            </a:r>
            <a:endParaRPr lang="en-US" altLang="ko-KR" dirty="0">
              <a:solidFill>
                <a:srgbClr val="C55A11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연번 시군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-15, 16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의 수요대응형 버스에 대한 가격도 함께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수요대응형 버스 가격은 별도 제출하지 않으며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협약 시 공고문 협약 한도액을 초과할 수 없음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타 운송사업자와 공동운수협정 체결 후 협상 시 동석하여야 하며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가격은 협상 시 최종 결정함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&lt;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부속서류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&gt;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차고지와 기점과의 거리에 대한 별도 양식이 있는지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별도 양식은 없으며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도로 연장 기준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입구와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기점간의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거리를 기재하고 </a:t>
            </a:r>
            <a:endParaRPr lang="en-US" altLang="ko-KR" dirty="0">
              <a:solidFill>
                <a:srgbClr val="00B050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기점과 </a:t>
            </a:r>
            <a:r>
              <a:rPr lang="ko-KR" altLang="en-US" dirty="0" err="1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위치도를 첨부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&lt;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별지 양식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19&gt;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중 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3.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제안노선의 기점과 </a:t>
            </a:r>
            <a:r>
              <a:rPr lang="ko-KR" altLang="en-US" dirty="0" err="1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차고지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및 충전시설 위치도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예시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 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참고</a:t>
            </a:r>
            <a:endParaRPr lang="en-US" altLang="ko-KR" dirty="0">
              <a:solidFill>
                <a:schemeClr val="accent2">
                  <a:lumMod val="7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96" name="화살표: 오른쪽 95">
            <a:extLst>
              <a:ext uri="{FF2B5EF4-FFF2-40B4-BE49-F238E27FC236}">
                <a16:creationId xmlns:a16="http://schemas.microsoft.com/office/drawing/2014/main" id="{69B1D975-8BBA-4317-979D-C879438C1542}"/>
              </a:ext>
            </a:extLst>
          </p:cNvPr>
          <p:cNvSpPr/>
          <p:nvPr/>
        </p:nvSpPr>
        <p:spPr>
          <a:xfrm>
            <a:off x="1210121" y="187325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100" name="화살표: 오른쪽 99">
            <a:extLst>
              <a:ext uri="{FF2B5EF4-FFF2-40B4-BE49-F238E27FC236}">
                <a16:creationId xmlns:a16="http://schemas.microsoft.com/office/drawing/2014/main" id="{87C6C857-38C8-41AA-BA16-C21FCAB6653A}"/>
              </a:ext>
            </a:extLst>
          </p:cNvPr>
          <p:cNvSpPr/>
          <p:nvPr/>
        </p:nvSpPr>
        <p:spPr>
          <a:xfrm>
            <a:off x="1210121" y="393725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9F395FC6-0309-4956-B010-A479AB3FFA8D}"/>
              </a:ext>
            </a:extLst>
          </p:cNvPr>
          <p:cNvSpPr/>
          <p:nvPr/>
        </p:nvSpPr>
        <p:spPr>
          <a:xfrm>
            <a:off x="1210121" y="3519728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화살표: 오른쪽 88">
            <a:extLst>
              <a:ext uri="{FF2B5EF4-FFF2-40B4-BE49-F238E27FC236}">
                <a16:creationId xmlns:a16="http://schemas.microsoft.com/office/drawing/2014/main" id="{8F5CC565-9C21-4622-BBAB-5F94649156D2}"/>
              </a:ext>
            </a:extLst>
          </p:cNvPr>
          <p:cNvSpPr/>
          <p:nvPr/>
        </p:nvSpPr>
        <p:spPr>
          <a:xfrm>
            <a:off x="1227059" y="4780539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81955857-2F59-4BE8-B88F-CED15F700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18957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657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7</a:t>
            </a:r>
            <a:r>
              <a:rPr lang="en-US" altLang="ko-KR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. </a:t>
            </a:r>
            <a:r>
              <a:rPr lang="ko-KR" altLang="en-US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자주 묻는 질문</a:t>
            </a:r>
            <a:r>
              <a:rPr lang="en-US" altLang="ko-KR" sz="280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(FAQ)</a:t>
            </a: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D7EAC53D-10DC-425F-BE8A-9886EFD244E7}"/>
              </a:ext>
            </a:extLst>
          </p:cNvPr>
          <p:cNvSpPr/>
          <p:nvPr/>
        </p:nvSpPr>
        <p:spPr>
          <a:xfrm>
            <a:off x="621672" y="1481871"/>
            <a:ext cx="8241295" cy="4614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신용평가등급에 따른 재무 건전성 항목은 어떻게 </a:t>
            </a:r>
            <a:r>
              <a:rPr lang="ko-KR" altLang="en-US" dirty="0" err="1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배점되는지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아래 배점표에 따라 배점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제안요청서 내용 정정</a:t>
            </a:r>
            <a:r>
              <a: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</a:t>
            </a: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</a:t>
            </a:r>
          </a:p>
          <a:p>
            <a:pPr>
              <a:lnSpc>
                <a:spcPct val="150000"/>
              </a:lnSpc>
            </a:pPr>
            <a:endParaRPr lang="en-US" altLang="ko-KR" sz="1050" dirty="0">
              <a:solidFill>
                <a:srgbClr val="0050A3"/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 제안서 설명 발표자료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(ppt)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는 언제까지 제출해야 하는지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        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2025. 5.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9.(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금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까지 메일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(mcseo88@gtrans.or.kr)</a:t>
            </a:r>
            <a:r>
              <a: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로 제출을 완료해야 함</a:t>
            </a:r>
            <a:r>
              <a:rPr lang="en-US" altLang="ko-KR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</a:t>
            </a:r>
            <a:endParaRPr lang="en-US" altLang="ko-KR" dirty="0">
              <a:solidFill>
                <a:schemeClr val="accent2">
                  <a:lumMod val="7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pic>
        <p:nvPicPr>
          <p:cNvPr id="98" name="Picture 1">
            <a:extLst>
              <a:ext uri="{FF2B5EF4-FFF2-40B4-BE49-F238E27FC236}">
                <a16:creationId xmlns:a16="http://schemas.microsoft.com/office/drawing/2014/main" id="{2EFD2D28-4557-4C42-80F4-744EE765E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9A38864-8754-4D0E-A5DC-859082C1D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78A08922-B1E9-4E36-9E2E-DE1263547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131261"/>
              </p:ext>
            </p:extLst>
          </p:nvPr>
        </p:nvGraphicFramePr>
        <p:xfrm>
          <a:off x="1022625" y="2392063"/>
          <a:ext cx="7901380" cy="2460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276">
                  <a:extLst>
                    <a:ext uri="{9D8B030D-6E8A-4147-A177-3AD203B41FA5}">
                      <a16:colId xmlns:a16="http://schemas.microsoft.com/office/drawing/2014/main" val="1256077727"/>
                    </a:ext>
                  </a:extLst>
                </a:gridCol>
                <a:gridCol w="1580276">
                  <a:extLst>
                    <a:ext uri="{9D8B030D-6E8A-4147-A177-3AD203B41FA5}">
                      <a16:colId xmlns:a16="http://schemas.microsoft.com/office/drawing/2014/main" val="831901111"/>
                    </a:ext>
                  </a:extLst>
                </a:gridCol>
                <a:gridCol w="1580276">
                  <a:extLst>
                    <a:ext uri="{9D8B030D-6E8A-4147-A177-3AD203B41FA5}">
                      <a16:colId xmlns:a16="http://schemas.microsoft.com/office/drawing/2014/main" val="3744762274"/>
                    </a:ext>
                  </a:extLst>
                </a:gridCol>
                <a:gridCol w="1580276">
                  <a:extLst>
                    <a:ext uri="{9D8B030D-6E8A-4147-A177-3AD203B41FA5}">
                      <a16:colId xmlns:a16="http://schemas.microsoft.com/office/drawing/2014/main" val="589888464"/>
                    </a:ext>
                  </a:extLst>
                </a:gridCol>
                <a:gridCol w="1580276">
                  <a:extLst>
                    <a:ext uri="{9D8B030D-6E8A-4147-A177-3AD203B41FA5}">
                      <a16:colId xmlns:a16="http://schemas.microsoft.com/office/drawing/2014/main" val="814813040"/>
                    </a:ext>
                  </a:extLst>
                </a:gridCol>
              </a:tblGrid>
              <a:tr h="39786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구분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회사채에 대한 신용평가등급</a:t>
                      </a:r>
                      <a:endParaRPr lang="ko-KR" alt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기업어음에 대한 신용평가등급</a:t>
                      </a:r>
                      <a:endParaRPr lang="ko-KR" alt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기업 신용평가등급</a:t>
                      </a:r>
                      <a:endParaRPr lang="ko-KR" alt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평점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415317"/>
                  </a:ext>
                </a:extLst>
              </a:tr>
              <a:tr h="2466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AAA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-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AAA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3.0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733795"/>
                  </a:ext>
                </a:extLst>
              </a:tr>
              <a:tr h="2466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AA+,AA°,AA-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A1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AA+,AA°,AA-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148829"/>
                  </a:ext>
                </a:extLst>
              </a:tr>
              <a:tr h="2466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3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A+, A°, A-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A2+, A2°, A2-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A+, A°, A-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240916"/>
                  </a:ext>
                </a:extLst>
              </a:tr>
              <a:tr h="2466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4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BBB+, BBB°, BBB-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A3+, A3°, A3-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BBB+, BBB°, BBB-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4979143"/>
                  </a:ext>
                </a:extLst>
              </a:tr>
              <a:tr h="2466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5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BB+, BB°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B+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BB+, BB°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2.5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3893835"/>
                  </a:ext>
                </a:extLst>
              </a:tr>
              <a:tr h="2466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6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BB-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B°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BB-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868197"/>
                  </a:ext>
                </a:extLst>
              </a:tr>
              <a:tr h="2466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7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B+,B°,B-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B-</a:t>
                      </a:r>
                      <a:endParaRPr 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B+,B°,B-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2.1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5094206"/>
                  </a:ext>
                </a:extLst>
              </a:tr>
              <a:tr h="24662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8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CCC+ </a:t>
                      </a:r>
                      <a:r>
                        <a:rPr lang="ko-KR" alt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이하</a:t>
                      </a:r>
                      <a:endParaRPr lang="ko-KR" alt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C </a:t>
                      </a:r>
                      <a:r>
                        <a:rPr lang="ko-KR" altLang="en-US" sz="1100" kern="0" spc="0" baseline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이하</a:t>
                      </a:r>
                      <a:endParaRPr lang="ko-KR" altLang="en-US" sz="1000" kern="0" spc="0" baseline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CCC+ </a:t>
                      </a:r>
                      <a:r>
                        <a:rPr lang="ko-KR" alt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이하</a:t>
                      </a:r>
                      <a:endParaRPr lang="ko-KR" alt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 baseline="0" dirty="0">
                          <a:solidFill>
                            <a:srgbClr val="000000"/>
                          </a:solidFill>
                          <a:effectLst/>
                          <a:latin typeface="경기천년제목 Light" panose="02020403020101020101" pitchFamily="18" charset="-127"/>
                          <a:ea typeface="경기천년제목 Light" panose="02020403020101020101" pitchFamily="18" charset="-127"/>
                        </a:rPr>
                        <a:t>1.6</a:t>
                      </a:r>
                      <a:endParaRPr lang="en-US" sz="1000" kern="0" spc="0" baseline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  <a:ea typeface="경기천년제목 Light" panose="02020403020101020101" pitchFamily="18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40211"/>
                  </a:ext>
                </a:extLst>
              </a:tr>
            </a:tbl>
          </a:graphicData>
        </a:graphic>
      </p:graphicFrame>
      <p:sp>
        <p:nvSpPr>
          <p:cNvPr id="85" name="화살표: 오른쪽 84">
            <a:extLst>
              <a:ext uri="{FF2B5EF4-FFF2-40B4-BE49-F238E27FC236}">
                <a16:creationId xmlns:a16="http://schemas.microsoft.com/office/drawing/2014/main" id="{9CEF8DD3-E40E-43DA-B844-F715D23DF784}"/>
              </a:ext>
            </a:extLst>
          </p:cNvPr>
          <p:cNvSpPr/>
          <p:nvPr/>
        </p:nvSpPr>
        <p:spPr>
          <a:xfrm>
            <a:off x="1186374" y="2056255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화살표: 오른쪽 85">
            <a:extLst>
              <a:ext uri="{FF2B5EF4-FFF2-40B4-BE49-F238E27FC236}">
                <a16:creationId xmlns:a16="http://schemas.microsoft.com/office/drawing/2014/main" id="{1422F386-DEC3-4AD7-8881-6AF9D5DB4498}"/>
              </a:ext>
            </a:extLst>
          </p:cNvPr>
          <p:cNvSpPr/>
          <p:nvPr/>
        </p:nvSpPr>
        <p:spPr>
          <a:xfrm>
            <a:off x="1184952" y="5594463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1D86AC0-5033-407B-AB97-BDB59DF0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3225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1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사업개요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C2AED7E-D342-444A-877F-9847E1C65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1566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 </a:t>
            </a:r>
            <a:r>
              <a:rPr lang="ko-KR" altLang="en-US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감사합니다 </a:t>
            </a:r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-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ADA04524-FBB7-48B5-AB59-B29BABCF6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4909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642630"/>
            <a:ext cx="5760902" cy="369332"/>
            <a:chOff x="434422" y="1933188"/>
            <a:chExt cx="5760902" cy="369332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362" y="1933188"/>
              <a:ext cx="55739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ko-KR" altLang="en-US" spc="11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 업 명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경기도 시내버스 공공관리제 노선입찰형 운송사업</a:t>
              </a:r>
              <a:endParaRPr lang="ko-KR" altLang="en-US" dirty="0">
                <a:solidFill>
                  <a:srgbClr val="00B050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2030136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8AAC9BB1-1D58-4080-BE3F-49454C7AFBFD}"/>
              </a:ext>
            </a:extLst>
          </p:cNvPr>
          <p:cNvGrpSpPr/>
          <p:nvPr/>
        </p:nvGrpSpPr>
        <p:grpSpPr>
          <a:xfrm>
            <a:off x="434422" y="2158946"/>
            <a:ext cx="4262405" cy="369332"/>
            <a:chOff x="434422" y="1839339"/>
            <a:chExt cx="4262405" cy="369332"/>
          </a:xfrm>
        </p:grpSpPr>
        <p:sp>
          <p:nvSpPr>
            <p:cNvPr id="87" name="직사각형 86">
              <a:extLst>
                <a:ext uri="{FF2B5EF4-FFF2-40B4-BE49-F238E27FC236}">
                  <a16:creationId xmlns:a16="http://schemas.microsoft.com/office/drawing/2014/main" id="{36F95799-8BD8-4439-B433-7063F00EB605}"/>
                </a:ext>
              </a:extLst>
            </p:cNvPr>
            <p:cNvSpPr/>
            <p:nvPr/>
          </p:nvSpPr>
          <p:spPr>
            <a:xfrm>
              <a:off x="621672" y="1839339"/>
              <a:ext cx="4075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사업대상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 22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노선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(21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개 연번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/ 66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대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2570751E-9E80-46AF-88FF-2183F587DA7A}"/>
                </a:ext>
              </a:extLst>
            </p:cNvPr>
            <p:cNvSpPr/>
            <p:nvPr/>
          </p:nvSpPr>
          <p:spPr>
            <a:xfrm>
              <a:off x="434422" y="1936287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6B817FC6-C34E-4444-98B0-3E59C3195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033136"/>
              </p:ext>
            </p:extLst>
          </p:nvPr>
        </p:nvGraphicFramePr>
        <p:xfrm>
          <a:off x="621362" y="3526524"/>
          <a:ext cx="8640000" cy="2657094"/>
        </p:xfrm>
        <a:graphic>
          <a:graphicData uri="http://schemas.openxmlformats.org/drawingml/2006/table">
            <a:tbl>
              <a:tblPr/>
              <a:tblGrid>
                <a:gridCol w="347225">
                  <a:extLst>
                    <a:ext uri="{9D8B030D-6E8A-4147-A177-3AD203B41FA5}">
                      <a16:colId xmlns:a16="http://schemas.microsoft.com/office/drawing/2014/main" val="2123021228"/>
                    </a:ext>
                  </a:extLst>
                </a:gridCol>
                <a:gridCol w="584854">
                  <a:extLst>
                    <a:ext uri="{9D8B030D-6E8A-4147-A177-3AD203B41FA5}">
                      <a16:colId xmlns:a16="http://schemas.microsoft.com/office/drawing/2014/main" val="3012215539"/>
                    </a:ext>
                  </a:extLst>
                </a:gridCol>
                <a:gridCol w="1148195">
                  <a:extLst>
                    <a:ext uri="{9D8B030D-6E8A-4147-A177-3AD203B41FA5}">
                      <a16:colId xmlns:a16="http://schemas.microsoft.com/office/drawing/2014/main" val="3806846927"/>
                    </a:ext>
                  </a:extLst>
                </a:gridCol>
                <a:gridCol w="1039091">
                  <a:extLst>
                    <a:ext uri="{9D8B030D-6E8A-4147-A177-3AD203B41FA5}">
                      <a16:colId xmlns:a16="http://schemas.microsoft.com/office/drawing/2014/main" val="1587650562"/>
                    </a:ext>
                  </a:extLst>
                </a:gridCol>
                <a:gridCol w="379268">
                  <a:extLst>
                    <a:ext uri="{9D8B030D-6E8A-4147-A177-3AD203B41FA5}">
                      <a16:colId xmlns:a16="http://schemas.microsoft.com/office/drawing/2014/main" val="4028117054"/>
                    </a:ext>
                  </a:extLst>
                </a:gridCol>
                <a:gridCol w="353367">
                  <a:extLst>
                    <a:ext uri="{9D8B030D-6E8A-4147-A177-3AD203B41FA5}">
                      <a16:colId xmlns:a16="http://schemas.microsoft.com/office/drawing/2014/main" val="297455043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538652671"/>
                    </a:ext>
                  </a:extLst>
                </a:gridCol>
                <a:gridCol w="355385">
                  <a:extLst>
                    <a:ext uri="{9D8B030D-6E8A-4147-A177-3AD203B41FA5}">
                      <a16:colId xmlns:a16="http://schemas.microsoft.com/office/drawing/2014/main" val="4015433333"/>
                    </a:ext>
                  </a:extLst>
                </a:gridCol>
                <a:gridCol w="563726">
                  <a:extLst>
                    <a:ext uri="{9D8B030D-6E8A-4147-A177-3AD203B41FA5}">
                      <a16:colId xmlns:a16="http://schemas.microsoft.com/office/drawing/2014/main" val="1758838425"/>
                    </a:ext>
                  </a:extLst>
                </a:gridCol>
                <a:gridCol w="1210541">
                  <a:extLst>
                    <a:ext uri="{9D8B030D-6E8A-4147-A177-3AD203B41FA5}">
                      <a16:colId xmlns:a16="http://schemas.microsoft.com/office/drawing/2014/main" val="3790724641"/>
                    </a:ext>
                  </a:extLst>
                </a:gridCol>
                <a:gridCol w="940377">
                  <a:extLst>
                    <a:ext uri="{9D8B030D-6E8A-4147-A177-3AD203B41FA5}">
                      <a16:colId xmlns:a16="http://schemas.microsoft.com/office/drawing/2014/main" val="1344849702"/>
                    </a:ext>
                  </a:extLst>
                </a:gridCol>
                <a:gridCol w="384464">
                  <a:extLst>
                    <a:ext uri="{9D8B030D-6E8A-4147-A177-3AD203B41FA5}">
                      <a16:colId xmlns:a16="http://schemas.microsoft.com/office/drawing/2014/main" val="1492323434"/>
                    </a:ext>
                  </a:extLst>
                </a:gridCol>
                <a:gridCol w="397507">
                  <a:extLst>
                    <a:ext uri="{9D8B030D-6E8A-4147-A177-3AD203B41FA5}">
                      <a16:colId xmlns:a16="http://schemas.microsoft.com/office/drawing/2014/main" val="184508549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747751824"/>
                    </a:ext>
                  </a:extLst>
                </a:gridCol>
              </a:tblGrid>
              <a:tr h="23143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연번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노선번호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기점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종점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대수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횟수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비고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연번</a:t>
                      </a: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노선번호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기점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종점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대수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횟수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비고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241076"/>
                  </a:ext>
                </a:extLst>
              </a:tr>
              <a:tr h="1828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89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행신역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킨텍스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 이마트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8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64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8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701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경동대학교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양주역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19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081705"/>
                  </a:ext>
                </a:extLst>
              </a:tr>
              <a:tr h="1828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98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차산리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한양병원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15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9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22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용인터미널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장촌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22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922650"/>
                  </a:ext>
                </a:extLst>
              </a:tr>
              <a:tr h="1828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98-1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차산리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한양병원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5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10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690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용인터미널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수지구청역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12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91206"/>
                  </a:ext>
                </a:extLst>
              </a:tr>
              <a:tr h="2837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4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10A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부천옥길 전기차 충전소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역곡역</a:t>
                      </a: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. </a:t>
                      </a: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역곡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 남부시장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5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70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11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271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이천터미널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해월리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5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4791707"/>
                  </a:ext>
                </a:extLst>
              </a:tr>
              <a:tr h="28377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5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7-9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(</a:t>
                      </a: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주노선</a:t>
                      </a: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)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양성터미널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원곡오투그란데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20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ko-KR" sz="1000" b="0" spc="0" dirty="0"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12</a:t>
                      </a:r>
                      <a:endParaRPr lang="ko-KR" altLang="en-US" sz="1000" b="0" spc="0" dirty="0"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210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경기고속차고지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어울림공원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14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ko-KR" altLang="en-US" sz="1000" b="0" spc="0" dirty="0"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283418"/>
                  </a:ext>
                </a:extLst>
              </a:tr>
              <a:tr h="283778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7-10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(</a:t>
                      </a: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부노선</a:t>
                      </a: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)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양성터미널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원곡오투그란데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4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ko-KR" sz="1000" b="0" spc="0" dirty="0"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13</a:t>
                      </a:r>
                      <a:endParaRPr lang="ko-KR" altLang="en-US" sz="1000" b="0" spc="0" dirty="0"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211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경기고속차고지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어울림공원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14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ko-KR" altLang="en-US" sz="1000" b="0" spc="0" dirty="0"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0710853"/>
                  </a:ext>
                </a:extLst>
              </a:tr>
              <a:tr h="283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6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7-11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웅교리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중복리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10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ko-KR" sz="1000" b="0" spc="0" dirty="0"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14</a:t>
                      </a:r>
                      <a:endParaRPr lang="ko-KR" altLang="en-US" sz="1000" b="0" spc="0" dirty="0"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220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병점복합타운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상신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리입구</a:t>
                      </a: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.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한양수자인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5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17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ko-KR" altLang="en-US" sz="1000" b="0" spc="0" dirty="0"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943405"/>
                  </a:ext>
                </a:extLst>
              </a:tr>
              <a:tr h="283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700</a:t>
                      </a:r>
                      <a:r>
                        <a:rPr lang="ko-KR" altLang="en-US" sz="1000" b="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회암사지박물관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덕계역</a:t>
                      </a:r>
                      <a:endParaRPr lang="ko-KR" altLang="en-US" sz="1000" b="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38 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en-US" altLang="ko-KR" sz="1000" b="0" spc="0" dirty="0"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15</a:t>
                      </a:r>
                      <a:endParaRPr lang="ko-KR" altLang="en-US" sz="1000" b="0" spc="0" dirty="0"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70C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힐스테이트 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리버시티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단지 정문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김포공항역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번출구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36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ko-KR" altLang="en-US" sz="1000" b="0" spc="0" dirty="0"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927383"/>
                  </a:ext>
                </a:extLst>
              </a:tr>
            </a:tbl>
          </a:graphicData>
        </a:graphic>
      </p:graphicFrame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53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C0F43101-474F-4A66-B072-A478E721E7D9}"/>
              </a:ext>
            </a:extLst>
          </p:cNvPr>
          <p:cNvGrpSpPr/>
          <p:nvPr/>
        </p:nvGrpSpPr>
        <p:grpSpPr>
          <a:xfrm>
            <a:off x="434422" y="3117663"/>
            <a:ext cx="1163799" cy="369332"/>
            <a:chOff x="434422" y="1933188"/>
            <a:chExt cx="1163799" cy="369332"/>
          </a:xfrm>
        </p:grpSpPr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5925B09C-ED1A-49DE-8CEE-7DA6968631E8}"/>
                </a:ext>
              </a:extLst>
            </p:cNvPr>
            <p:cNvSpPr/>
            <p:nvPr/>
          </p:nvSpPr>
          <p:spPr>
            <a:xfrm>
              <a:off x="621672" y="1933188"/>
              <a:ext cx="9765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노선현황</a:t>
              </a:r>
            </a:p>
          </p:txBody>
        </p:sp>
        <p:sp>
          <p:nvSpPr>
            <p:cNvPr id="96" name="타원 95">
              <a:extLst>
                <a:ext uri="{FF2B5EF4-FFF2-40B4-BE49-F238E27FC236}">
                  <a16:creationId xmlns:a16="http://schemas.microsoft.com/office/drawing/2014/main" id="{485A7C30-3D79-46A4-B49B-7165C7CC1CA7}"/>
                </a:ext>
              </a:extLst>
            </p:cNvPr>
            <p:cNvSpPr/>
            <p:nvPr/>
          </p:nvSpPr>
          <p:spPr>
            <a:xfrm>
              <a:off x="434422" y="205577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9C1A9ABD-4153-4865-B565-59CB9524C119}"/>
              </a:ext>
            </a:extLst>
          </p:cNvPr>
          <p:cNvGrpSpPr/>
          <p:nvPr/>
        </p:nvGrpSpPr>
        <p:grpSpPr>
          <a:xfrm>
            <a:off x="434422" y="2641706"/>
            <a:ext cx="5092760" cy="369332"/>
            <a:chOff x="434422" y="1975133"/>
            <a:chExt cx="5092760" cy="369332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0346047C-C0A5-4783-B6F9-D0631A119BB2}"/>
                </a:ext>
              </a:extLst>
            </p:cNvPr>
            <p:cNvSpPr/>
            <p:nvPr/>
          </p:nvSpPr>
          <p:spPr>
            <a:xfrm>
              <a:off x="621672" y="1975133"/>
              <a:ext cx="49055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+ 4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(</a:t>
              </a:r>
              <a:r>
                <a:rPr lang="ko-KR" altLang="en-US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서비스평가 결과에 따라 결정</a:t>
              </a:r>
              <a:r>
                <a:rPr lang="en-US" altLang="ko-KR" dirty="0">
                  <a:solidFill>
                    <a:schemeClr val="bg2">
                      <a:lumMod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  <a:endParaRPr lang="ko-KR" altLang="en-US" b="1" dirty="0">
                <a:solidFill>
                  <a:srgbClr val="0000FF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DDF8B7FB-09F1-4E60-8D22-2C0428A9C5ED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5B2E61BE-EEF9-4624-9C4E-CCA9BD7A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1146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4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1.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사업개요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6B817FC6-C34E-4444-98B0-3E59C3195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157951"/>
              </p:ext>
            </p:extLst>
          </p:nvPr>
        </p:nvGraphicFramePr>
        <p:xfrm>
          <a:off x="621362" y="1704238"/>
          <a:ext cx="8640000" cy="1361080"/>
        </p:xfrm>
        <a:graphic>
          <a:graphicData uri="http://schemas.openxmlformats.org/drawingml/2006/table">
            <a:tbl>
              <a:tblPr/>
              <a:tblGrid>
                <a:gridCol w="468000">
                  <a:extLst>
                    <a:ext uri="{9D8B030D-6E8A-4147-A177-3AD203B41FA5}">
                      <a16:colId xmlns:a16="http://schemas.microsoft.com/office/drawing/2014/main" val="212302122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012215539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3806846927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158765056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2811705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97455043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53865267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01543333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58838425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3790724641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1344849702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49232343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84508549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747751824"/>
                    </a:ext>
                  </a:extLst>
                </a:gridCol>
              </a:tblGrid>
              <a:tr h="3575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연번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노선번호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기점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종점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대수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횟수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비고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연번</a:t>
                      </a: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노선번호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기점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종점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대수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운행</a:t>
                      </a:r>
                      <a:endParaRPr lang="en-US" altLang="ko-KR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횟수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비고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241076"/>
                  </a:ext>
                </a:extLst>
              </a:tr>
              <a:tr h="43843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16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70D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캐슬앤파밀리에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번게이트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김포공항역 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번출구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36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19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283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이천역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현방리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27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081705"/>
                  </a:ext>
                </a:extLst>
              </a:tr>
              <a:tr h="28254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17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90</a:t>
                      </a: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안성의료원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안성의료원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72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20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525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감곡장호원역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이천터미널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8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32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922650"/>
                  </a:ext>
                </a:extLst>
              </a:tr>
              <a:tr h="28254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18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91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아양지구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아양지구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72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096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kern="0" spc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21</a:t>
                      </a:r>
                      <a:endParaRPr lang="ko-KR" alt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208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번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동탄차고지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동탄파크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5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경기천년제목 Bold" panose="02020803020101020101" pitchFamily="18" charset="-127"/>
                          <a:ea typeface="경기천년제목 Bold" panose="02020803020101020101" pitchFamily="18" charset="-127"/>
                        </a:rPr>
                        <a:t>30</a:t>
                      </a: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kern="0" spc="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경기천년제목 Bold" panose="02020803020101020101" pitchFamily="18" charset="-127"/>
                        <a:ea typeface="경기천년제목 Bold" panose="0202080302010102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91206"/>
                  </a:ext>
                </a:extLst>
              </a:tr>
            </a:tbl>
          </a:graphicData>
        </a:graphic>
      </p:graphicFrame>
      <p:pic>
        <p:nvPicPr>
          <p:cNvPr id="102" name="Picture 1">
            <a:extLst>
              <a:ext uri="{FF2B5EF4-FFF2-40B4-BE49-F238E27FC236}">
                <a16:creationId xmlns:a16="http://schemas.microsoft.com/office/drawing/2014/main" id="{5475F37C-6068-484F-BA2A-FB68DEFCE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20773587-13A1-4431-9EEE-A3F5B7798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D317A8E6-B5BA-4DC5-A0A1-4018D5956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1748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54947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2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추진일정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A85AFA0-E419-415C-B309-AB5A1BDB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435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517232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1813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2.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추진일정</a:t>
            </a:r>
            <a:endParaRPr lang="en-US" altLang="ko-KR" sz="2800" dirty="0">
              <a:solidFill>
                <a:schemeClr val="tx1">
                  <a:lumMod val="75000"/>
                  <a:lumOff val="25000"/>
                </a:schemeClr>
              </a:solidFill>
              <a:latin typeface="경기천년제목 Bold" pitchFamily="18" charset="-127"/>
              <a:ea typeface="경기천년제목 Bold" pitchFamily="18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217871"/>
            <a:ext cx="3969055" cy="874855"/>
            <a:chOff x="434422" y="1508429"/>
            <a:chExt cx="3969055" cy="874855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08429"/>
              <a:ext cx="378180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 접수</a:t>
              </a:r>
              <a:endParaRPr lang="en-US" altLang="ko-KR" dirty="0">
                <a:solidFill>
                  <a:schemeClr val="accent2">
                    <a:lumMod val="7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2025. 4. 14.(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14:00 ~ 17:00</a:t>
              </a: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69518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53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9" name="그룹 88">
            <a:extLst>
              <a:ext uri="{FF2B5EF4-FFF2-40B4-BE49-F238E27FC236}">
                <a16:creationId xmlns:a16="http://schemas.microsoft.com/office/drawing/2014/main" id="{F7ABA549-B7ED-4ECD-B201-AF8613282CCF}"/>
              </a:ext>
            </a:extLst>
          </p:cNvPr>
          <p:cNvGrpSpPr/>
          <p:nvPr/>
        </p:nvGrpSpPr>
        <p:grpSpPr>
          <a:xfrm>
            <a:off x="434422" y="2104277"/>
            <a:ext cx="4988564" cy="874855"/>
            <a:chOff x="434422" y="1885934"/>
            <a:chExt cx="4988564" cy="874855"/>
          </a:xfrm>
        </p:grpSpPr>
        <p:sp>
          <p:nvSpPr>
            <p:cNvPr id="90" name="직사각형 89">
              <a:extLst>
                <a:ext uri="{FF2B5EF4-FFF2-40B4-BE49-F238E27FC236}">
                  <a16:creationId xmlns:a16="http://schemas.microsoft.com/office/drawing/2014/main" id="{4CB8399A-D79A-4864-A14C-4DE3F1C83B4B}"/>
                </a:ext>
              </a:extLst>
            </p:cNvPr>
            <p:cNvSpPr/>
            <p:nvPr/>
          </p:nvSpPr>
          <p:spPr>
            <a:xfrm>
              <a:off x="621672" y="1885934"/>
              <a:ext cx="4801314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제안서 평가위원회 개최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5. 13.(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14.(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13:30 ~ 18:00</a:t>
              </a:r>
            </a:p>
          </p:txBody>
        </p:sp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51CE7753-4C7D-44B7-BAA0-B724E51895FC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2" name="그룹 91">
            <a:extLst>
              <a:ext uri="{FF2B5EF4-FFF2-40B4-BE49-F238E27FC236}">
                <a16:creationId xmlns:a16="http://schemas.microsoft.com/office/drawing/2014/main" id="{72FD018E-A621-43DD-BDD7-B022D3C73F66}"/>
              </a:ext>
            </a:extLst>
          </p:cNvPr>
          <p:cNvGrpSpPr/>
          <p:nvPr/>
        </p:nvGrpSpPr>
        <p:grpSpPr>
          <a:xfrm>
            <a:off x="434422" y="2978900"/>
            <a:ext cx="3526626" cy="874855"/>
            <a:chOff x="434422" y="1885934"/>
            <a:chExt cx="3526626" cy="874855"/>
          </a:xfrm>
        </p:grpSpPr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ADD558C0-0D55-4D6C-B933-0C1CB8A2A8C9}"/>
                </a:ext>
              </a:extLst>
            </p:cNvPr>
            <p:cNvSpPr/>
            <p:nvPr/>
          </p:nvSpPr>
          <p:spPr>
            <a:xfrm>
              <a:off x="621672" y="1885934"/>
              <a:ext cx="3339376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선정 및 통보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5. 20.(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14:00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이후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95" name="타원 94">
              <a:extLst>
                <a:ext uri="{FF2B5EF4-FFF2-40B4-BE49-F238E27FC236}">
                  <a16:creationId xmlns:a16="http://schemas.microsoft.com/office/drawing/2014/main" id="{B317EC5E-7E10-4643-9698-776BAFF1D017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9F407C15-AC23-4DAC-9F0A-1A6EDE49DFD8}"/>
              </a:ext>
            </a:extLst>
          </p:cNvPr>
          <p:cNvGrpSpPr/>
          <p:nvPr/>
        </p:nvGrpSpPr>
        <p:grpSpPr>
          <a:xfrm>
            <a:off x="442439" y="3845459"/>
            <a:ext cx="3890508" cy="874855"/>
            <a:chOff x="434422" y="1885934"/>
            <a:chExt cx="3890508" cy="874855"/>
          </a:xfrm>
        </p:grpSpPr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614A2A16-3113-405E-808F-30B4CA8175D1}"/>
                </a:ext>
              </a:extLst>
            </p:cNvPr>
            <p:cNvSpPr/>
            <p:nvPr/>
          </p:nvSpPr>
          <p:spPr>
            <a:xfrm>
              <a:off x="621672" y="1885934"/>
              <a:ext cx="3703258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우선 협상대상자 협상 및 이행협약 체결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5. 28.(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30.(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금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07" name="타원 106">
              <a:extLst>
                <a:ext uri="{FF2B5EF4-FFF2-40B4-BE49-F238E27FC236}">
                  <a16:creationId xmlns:a16="http://schemas.microsoft.com/office/drawing/2014/main" id="{54DE2BFC-620A-4359-B43B-60BF6251C746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8B2FCCD5-CCE8-4DFB-8EA8-228F1A2F877F}"/>
              </a:ext>
            </a:extLst>
          </p:cNvPr>
          <p:cNvGrpSpPr/>
          <p:nvPr/>
        </p:nvGrpSpPr>
        <p:grpSpPr>
          <a:xfrm>
            <a:off x="450456" y="4705632"/>
            <a:ext cx="3401591" cy="874855"/>
            <a:chOff x="434422" y="1885934"/>
            <a:chExt cx="3401591" cy="874855"/>
          </a:xfrm>
        </p:grpSpPr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1EE20890-63D5-471B-BAD7-AAA0017861B3}"/>
                </a:ext>
              </a:extLst>
            </p:cNvPr>
            <p:cNvSpPr/>
            <p:nvPr/>
          </p:nvSpPr>
          <p:spPr>
            <a:xfrm>
              <a:off x="621672" y="1885934"/>
              <a:ext cx="3214341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한정면허 발급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accent2">
                      <a:lumMod val="7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6. 25.(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수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~ 30.(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</a:t>
              </a:r>
            </a:p>
          </p:txBody>
        </p:sp>
        <p:sp>
          <p:nvSpPr>
            <p:cNvPr id="110" name="타원 109">
              <a:extLst>
                <a:ext uri="{FF2B5EF4-FFF2-40B4-BE49-F238E27FC236}">
                  <a16:creationId xmlns:a16="http://schemas.microsoft.com/office/drawing/2014/main" id="{96B92EFA-9DF6-4667-A645-E701D7A08B12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1" name="그룹 110">
            <a:extLst>
              <a:ext uri="{FF2B5EF4-FFF2-40B4-BE49-F238E27FC236}">
                <a16:creationId xmlns:a16="http://schemas.microsoft.com/office/drawing/2014/main" id="{A8544CDC-3B18-42F9-99C3-D5B1A949FB05}"/>
              </a:ext>
            </a:extLst>
          </p:cNvPr>
          <p:cNvGrpSpPr/>
          <p:nvPr/>
        </p:nvGrpSpPr>
        <p:grpSpPr>
          <a:xfrm>
            <a:off x="446442" y="5563075"/>
            <a:ext cx="3367929" cy="874855"/>
            <a:chOff x="434422" y="1885934"/>
            <a:chExt cx="3367929" cy="874855"/>
          </a:xfrm>
        </p:grpSpPr>
        <p:sp>
          <p:nvSpPr>
            <p:cNvPr id="112" name="직사각형 111">
              <a:extLst>
                <a:ext uri="{FF2B5EF4-FFF2-40B4-BE49-F238E27FC236}">
                  <a16:creationId xmlns:a16="http://schemas.microsoft.com/office/drawing/2014/main" id="{B771F655-E482-4C77-8A20-E6ECC70620FD}"/>
                </a:ext>
              </a:extLst>
            </p:cNvPr>
            <p:cNvSpPr/>
            <p:nvPr/>
          </p:nvSpPr>
          <p:spPr>
            <a:xfrm>
              <a:off x="621672" y="1885934"/>
              <a:ext cx="3180679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운행개시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▷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2025. 7. 1.(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화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)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순차적 개통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61A00BDC-537E-4598-B497-5EC8F0CA760E}"/>
                </a:ext>
              </a:extLst>
            </p:cNvPr>
            <p:cNvSpPr/>
            <p:nvPr/>
          </p:nvSpPr>
          <p:spPr>
            <a:xfrm>
              <a:off x="434422" y="20814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98" name="Picture 1">
            <a:extLst>
              <a:ext uri="{FF2B5EF4-FFF2-40B4-BE49-F238E27FC236}">
                <a16:creationId xmlns:a16="http://schemas.microsoft.com/office/drawing/2014/main" id="{DB60C348-73DE-49C8-BA90-DC3A3DD53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059C0E73-3850-459F-A640-CA16E3009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AAA9F6-89A7-427C-B13B-1B015C838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192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8AEEE51A-38E5-4B62-BC85-608F62241270}"/>
              </a:ext>
            </a:extLst>
          </p:cNvPr>
          <p:cNvSpPr/>
          <p:nvPr/>
        </p:nvSpPr>
        <p:spPr>
          <a:xfrm>
            <a:off x="0" y="4016230"/>
            <a:ext cx="9906000" cy="161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9D83B-A4E7-4F8F-B934-FA06A2F935B3}"/>
              </a:ext>
            </a:extLst>
          </p:cNvPr>
          <p:cNvSpPr txBox="1"/>
          <p:nvPr/>
        </p:nvSpPr>
        <p:spPr>
          <a:xfrm>
            <a:off x="0" y="2845667"/>
            <a:ext cx="749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3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. 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사업시행 조건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(</a:t>
            </a:r>
            <a:r>
              <a:rPr lang="ko-KR" altLang="en-US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일반</a:t>
            </a:r>
            <a:r>
              <a:rPr lang="en-US" altLang="ko-KR" sz="6000" dirty="0">
                <a:solidFill>
                  <a:schemeClr val="bg1">
                    <a:lumMod val="9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)</a:t>
            </a:r>
            <a:endParaRPr lang="ko-KR" altLang="en-US" sz="6000" dirty="0">
              <a:solidFill>
                <a:schemeClr val="bg1">
                  <a:lumMod val="95000"/>
                </a:schemeClr>
              </a:solidFill>
              <a:latin typeface="경기천년제목 Bold" panose="02020803020101020101" pitchFamily="18" charset="-127"/>
              <a:ea typeface="경기천년제목 Bold" panose="02020803020101020101" pitchFamily="18" charset="-127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354391B-8C31-4D88-BD8A-C94965BF8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6164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2">
            <a:extLst>
              <a:ext uri="{FF2B5EF4-FFF2-40B4-BE49-F238E27FC236}">
                <a16:creationId xmlns:a16="http://schemas.microsoft.com/office/drawing/2014/main" id="{BBFD1803-1E6A-4F6E-BC28-DA88E52D2368}"/>
              </a:ext>
            </a:extLst>
          </p:cNvPr>
          <p:cNvSpPr/>
          <p:nvPr/>
        </p:nvSpPr>
        <p:spPr>
          <a:xfrm>
            <a:off x="0" y="6516607"/>
            <a:ext cx="9906000" cy="332773"/>
          </a:xfrm>
          <a:custGeom>
            <a:avLst/>
            <a:gdLst>
              <a:gd name="connsiteX0" fmla="*/ 2290222 w 9144000"/>
              <a:gd name="connsiteY0" fmla="*/ 0 h 554589"/>
              <a:gd name="connsiteX1" fmla="*/ 9144000 w 9144000"/>
              <a:gd name="connsiteY1" fmla="*/ 341778 h 554589"/>
              <a:gd name="connsiteX2" fmla="*/ 9144000 w 9144000"/>
              <a:gd name="connsiteY2" fmla="*/ 554589 h 554589"/>
              <a:gd name="connsiteX3" fmla="*/ 0 w 9144000"/>
              <a:gd name="connsiteY3" fmla="*/ 554589 h 554589"/>
              <a:gd name="connsiteX4" fmla="*/ 0 w 9144000"/>
              <a:gd name="connsiteY4" fmla="*/ 354362 h 554589"/>
              <a:gd name="connsiteX5" fmla="*/ 2290222 w 9144000"/>
              <a:gd name="connsiteY5" fmla="*/ 0 h 554589"/>
              <a:gd name="connsiteX0" fmla="*/ 2326316 w 9180094"/>
              <a:gd name="connsiteY0" fmla="*/ 118243 h 672832"/>
              <a:gd name="connsiteX1" fmla="*/ 9180094 w 9180094"/>
              <a:gd name="connsiteY1" fmla="*/ 460021 h 672832"/>
              <a:gd name="connsiteX2" fmla="*/ 9180094 w 9180094"/>
              <a:gd name="connsiteY2" fmla="*/ 672832 h 672832"/>
              <a:gd name="connsiteX3" fmla="*/ 36094 w 9180094"/>
              <a:gd name="connsiteY3" fmla="*/ 672832 h 672832"/>
              <a:gd name="connsiteX4" fmla="*/ 0 w 9180094"/>
              <a:gd name="connsiteY4" fmla="*/ 68344 h 672832"/>
              <a:gd name="connsiteX5" fmla="*/ 2326316 w 9180094"/>
              <a:gd name="connsiteY5" fmla="*/ 118243 h 672832"/>
              <a:gd name="connsiteX0" fmla="*/ 3192590 w 9180094"/>
              <a:gd name="connsiteY0" fmla="*/ 311065 h 646679"/>
              <a:gd name="connsiteX1" fmla="*/ 9180094 w 9180094"/>
              <a:gd name="connsiteY1" fmla="*/ 433868 h 646679"/>
              <a:gd name="connsiteX2" fmla="*/ 9180094 w 9180094"/>
              <a:gd name="connsiteY2" fmla="*/ 646679 h 646679"/>
              <a:gd name="connsiteX3" fmla="*/ 36094 w 9180094"/>
              <a:gd name="connsiteY3" fmla="*/ 646679 h 646679"/>
              <a:gd name="connsiteX4" fmla="*/ 0 w 9180094"/>
              <a:gd name="connsiteY4" fmla="*/ 42191 h 646679"/>
              <a:gd name="connsiteX5" fmla="*/ 3192590 w 9180094"/>
              <a:gd name="connsiteY5" fmla="*/ 311065 h 646679"/>
              <a:gd name="connsiteX0" fmla="*/ 3192590 w 9180094"/>
              <a:gd name="connsiteY0" fmla="*/ 330787 h 666401"/>
              <a:gd name="connsiteX1" fmla="*/ 9180094 w 9180094"/>
              <a:gd name="connsiteY1" fmla="*/ 453590 h 666401"/>
              <a:gd name="connsiteX2" fmla="*/ 9180094 w 9180094"/>
              <a:gd name="connsiteY2" fmla="*/ 666401 h 666401"/>
              <a:gd name="connsiteX3" fmla="*/ 36094 w 9180094"/>
              <a:gd name="connsiteY3" fmla="*/ 666401 h 666401"/>
              <a:gd name="connsiteX4" fmla="*/ 0 w 9180094"/>
              <a:gd name="connsiteY4" fmla="*/ 61913 h 666401"/>
              <a:gd name="connsiteX5" fmla="*/ 3192590 w 9180094"/>
              <a:gd name="connsiteY5" fmla="*/ 330787 h 666401"/>
              <a:gd name="connsiteX0" fmla="*/ 3806201 w 9180094"/>
              <a:gd name="connsiteY0" fmla="*/ 316546 h 669004"/>
              <a:gd name="connsiteX1" fmla="*/ 9180094 w 9180094"/>
              <a:gd name="connsiteY1" fmla="*/ 456193 h 669004"/>
              <a:gd name="connsiteX2" fmla="*/ 9180094 w 9180094"/>
              <a:gd name="connsiteY2" fmla="*/ 669004 h 669004"/>
              <a:gd name="connsiteX3" fmla="*/ 36094 w 9180094"/>
              <a:gd name="connsiteY3" fmla="*/ 669004 h 669004"/>
              <a:gd name="connsiteX4" fmla="*/ 0 w 9180094"/>
              <a:gd name="connsiteY4" fmla="*/ 64516 h 669004"/>
              <a:gd name="connsiteX5" fmla="*/ 3806201 w 9180094"/>
              <a:gd name="connsiteY5" fmla="*/ 316546 h 669004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  <a:gd name="connsiteX0" fmla="*/ 3806201 w 9180094"/>
              <a:gd name="connsiteY0" fmla="*/ 299522 h 651980"/>
              <a:gd name="connsiteX1" fmla="*/ 9180094 w 9180094"/>
              <a:gd name="connsiteY1" fmla="*/ 439169 h 651980"/>
              <a:gd name="connsiteX2" fmla="*/ 9180094 w 9180094"/>
              <a:gd name="connsiteY2" fmla="*/ 651980 h 651980"/>
              <a:gd name="connsiteX3" fmla="*/ 36094 w 9180094"/>
              <a:gd name="connsiteY3" fmla="*/ 651980 h 651980"/>
              <a:gd name="connsiteX4" fmla="*/ 0 w 9180094"/>
              <a:gd name="connsiteY4" fmla="*/ 47492 h 651980"/>
              <a:gd name="connsiteX5" fmla="*/ 3806201 w 9180094"/>
              <a:gd name="connsiteY5" fmla="*/ 299522 h 651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80094" h="651980">
                <a:moveTo>
                  <a:pt x="3806201" y="299522"/>
                </a:moveTo>
                <a:cubicBezTo>
                  <a:pt x="7477569" y="434275"/>
                  <a:pt x="8381786" y="267025"/>
                  <a:pt x="9180094" y="439169"/>
                </a:cubicBezTo>
                <a:lnTo>
                  <a:pt x="9180094" y="651980"/>
                </a:lnTo>
                <a:lnTo>
                  <a:pt x="36094" y="651980"/>
                </a:lnTo>
                <a:lnTo>
                  <a:pt x="0" y="47492"/>
                </a:lnTo>
                <a:cubicBezTo>
                  <a:pt x="770704" y="-131374"/>
                  <a:pt x="1758329" y="248991"/>
                  <a:pt x="3806201" y="299522"/>
                </a:cubicBezTo>
                <a:close/>
              </a:path>
            </a:pathLst>
          </a:cu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굴림" panose="020B0600000101010101" pitchFamily="50" charset="-127"/>
            </a:endParaRPr>
          </a:p>
        </p:txBody>
      </p:sp>
      <p:grpSp>
        <p:nvGrpSpPr>
          <p:cNvPr id="8" name="그룹 212">
            <a:extLst>
              <a:ext uri="{FF2B5EF4-FFF2-40B4-BE49-F238E27FC236}">
                <a16:creationId xmlns:a16="http://schemas.microsoft.com/office/drawing/2014/main" id="{0F14B910-38ED-4D80-BAB9-D1AEF9DDF607}"/>
              </a:ext>
            </a:extLst>
          </p:cNvPr>
          <p:cNvGrpSpPr/>
          <p:nvPr/>
        </p:nvGrpSpPr>
        <p:grpSpPr>
          <a:xfrm>
            <a:off x="46230" y="5498136"/>
            <a:ext cx="9813540" cy="1285877"/>
            <a:chOff x="427038" y="5464173"/>
            <a:chExt cx="8568046" cy="128587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D4BA4357-4B46-47FC-8ED3-17933A7B7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784" y="6183313"/>
              <a:ext cx="946150" cy="511175"/>
              <a:chOff x="5435305" y="6090704"/>
              <a:chExt cx="1100360" cy="594006"/>
            </a:xfrm>
            <a:solidFill>
              <a:srgbClr val="D6E3F3"/>
            </a:solidFill>
          </p:grpSpPr>
          <p:grpSp>
            <p:nvGrpSpPr>
              <p:cNvPr id="61" name="그룹 10">
                <a:extLst>
                  <a:ext uri="{FF2B5EF4-FFF2-40B4-BE49-F238E27FC236}">
                    <a16:creationId xmlns:a16="http://schemas.microsoft.com/office/drawing/2014/main" id="{9296442A-6469-4D8C-A340-1AD362596E1D}"/>
                  </a:ext>
                </a:extLst>
              </p:cNvPr>
              <p:cNvGrpSpPr/>
              <p:nvPr/>
            </p:nvGrpSpPr>
            <p:grpSpPr>
              <a:xfrm>
                <a:off x="5940049" y="6090704"/>
                <a:ext cx="595616" cy="549280"/>
                <a:chOff x="5949290" y="5994385"/>
                <a:chExt cx="791630" cy="730046"/>
              </a:xfrm>
              <a:grpFill/>
            </p:grpSpPr>
            <p:grpSp>
              <p:nvGrpSpPr>
                <p:cNvPr id="71" name="그룹 147">
                  <a:extLst>
                    <a:ext uri="{FF2B5EF4-FFF2-40B4-BE49-F238E27FC236}">
                      <a16:creationId xmlns:a16="http://schemas.microsoft.com/office/drawing/2014/main" id="{48AAEDC8-FBB9-473C-B080-CA2CE2016AEB}"/>
                    </a:ext>
                  </a:extLst>
                </p:cNvPr>
                <p:cNvGrpSpPr/>
                <p:nvPr/>
              </p:nvGrpSpPr>
              <p:grpSpPr>
                <a:xfrm>
                  <a:off x="5949290" y="5994385"/>
                  <a:ext cx="278894" cy="724758"/>
                  <a:chOff x="477838" y="304800"/>
                  <a:chExt cx="482600" cy="1254125"/>
                </a:xfrm>
                <a:grpFill/>
              </p:grpSpPr>
              <p:sp>
                <p:nvSpPr>
                  <p:cNvPr id="78" name="Freeform 6">
                    <a:extLst>
                      <a:ext uri="{FF2B5EF4-FFF2-40B4-BE49-F238E27FC236}">
                        <a16:creationId xmlns:a16="http://schemas.microsoft.com/office/drawing/2014/main" id="{2EF36B16-E306-4F69-80E8-AB35B3871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3888" y="304800"/>
                    <a:ext cx="193675" cy="193675"/>
                  </a:xfrm>
                  <a:custGeom>
                    <a:avLst/>
                    <a:gdLst>
                      <a:gd name="T0" fmla="*/ 60 w 122"/>
                      <a:gd name="T1" fmla="*/ 0 h 122"/>
                      <a:gd name="T2" fmla="*/ 60 w 122"/>
                      <a:gd name="T3" fmla="*/ 0 h 122"/>
                      <a:gd name="T4" fmla="*/ 72 w 122"/>
                      <a:gd name="T5" fmla="*/ 0 h 122"/>
                      <a:gd name="T6" fmla="*/ 84 w 122"/>
                      <a:gd name="T7" fmla="*/ 4 h 122"/>
                      <a:gd name="T8" fmla="*/ 94 w 122"/>
                      <a:gd name="T9" fmla="*/ 10 h 122"/>
                      <a:gd name="T10" fmla="*/ 104 w 122"/>
                      <a:gd name="T11" fmla="*/ 18 h 122"/>
                      <a:gd name="T12" fmla="*/ 110 w 122"/>
                      <a:gd name="T13" fmla="*/ 26 h 122"/>
                      <a:gd name="T14" fmla="*/ 116 w 122"/>
                      <a:gd name="T15" fmla="*/ 36 h 122"/>
                      <a:gd name="T16" fmla="*/ 120 w 122"/>
                      <a:gd name="T17" fmla="*/ 48 h 122"/>
                      <a:gd name="T18" fmla="*/ 122 w 122"/>
                      <a:gd name="T19" fmla="*/ 60 h 122"/>
                      <a:gd name="T20" fmla="*/ 122 w 122"/>
                      <a:gd name="T21" fmla="*/ 60 h 122"/>
                      <a:gd name="T22" fmla="*/ 120 w 122"/>
                      <a:gd name="T23" fmla="*/ 72 h 122"/>
                      <a:gd name="T24" fmla="*/ 116 w 122"/>
                      <a:gd name="T25" fmla="*/ 84 h 122"/>
                      <a:gd name="T26" fmla="*/ 110 w 122"/>
                      <a:gd name="T27" fmla="*/ 94 h 122"/>
                      <a:gd name="T28" fmla="*/ 104 w 122"/>
                      <a:gd name="T29" fmla="*/ 104 h 122"/>
                      <a:gd name="T30" fmla="*/ 94 w 122"/>
                      <a:gd name="T31" fmla="*/ 110 h 122"/>
                      <a:gd name="T32" fmla="*/ 84 w 122"/>
                      <a:gd name="T33" fmla="*/ 116 h 122"/>
                      <a:gd name="T34" fmla="*/ 72 w 122"/>
                      <a:gd name="T35" fmla="*/ 120 h 122"/>
                      <a:gd name="T36" fmla="*/ 60 w 122"/>
                      <a:gd name="T37" fmla="*/ 122 h 122"/>
                      <a:gd name="T38" fmla="*/ 60 w 122"/>
                      <a:gd name="T39" fmla="*/ 122 h 122"/>
                      <a:gd name="T40" fmla="*/ 48 w 122"/>
                      <a:gd name="T41" fmla="*/ 120 h 122"/>
                      <a:gd name="T42" fmla="*/ 36 w 122"/>
                      <a:gd name="T43" fmla="*/ 116 h 122"/>
                      <a:gd name="T44" fmla="*/ 26 w 122"/>
                      <a:gd name="T45" fmla="*/ 110 h 122"/>
                      <a:gd name="T46" fmla="*/ 18 w 122"/>
                      <a:gd name="T47" fmla="*/ 104 h 122"/>
                      <a:gd name="T48" fmla="*/ 10 w 122"/>
                      <a:gd name="T49" fmla="*/ 94 h 122"/>
                      <a:gd name="T50" fmla="*/ 4 w 122"/>
                      <a:gd name="T51" fmla="*/ 84 h 122"/>
                      <a:gd name="T52" fmla="*/ 0 w 122"/>
                      <a:gd name="T53" fmla="*/ 72 h 122"/>
                      <a:gd name="T54" fmla="*/ 0 w 122"/>
                      <a:gd name="T55" fmla="*/ 60 h 122"/>
                      <a:gd name="T56" fmla="*/ 0 w 122"/>
                      <a:gd name="T57" fmla="*/ 60 h 122"/>
                      <a:gd name="T58" fmla="*/ 0 w 122"/>
                      <a:gd name="T59" fmla="*/ 48 h 122"/>
                      <a:gd name="T60" fmla="*/ 4 w 122"/>
                      <a:gd name="T61" fmla="*/ 36 h 122"/>
                      <a:gd name="T62" fmla="*/ 10 w 122"/>
                      <a:gd name="T63" fmla="*/ 26 h 122"/>
                      <a:gd name="T64" fmla="*/ 18 w 122"/>
                      <a:gd name="T65" fmla="*/ 18 h 122"/>
                      <a:gd name="T66" fmla="*/ 26 w 122"/>
                      <a:gd name="T67" fmla="*/ 10 h 122"/>
                      <a:gd name="T68" fmla="*/ 36 w 122"/>
                      <a:gd name="T69" fmla="*/ 4 h 122"/>
                      <a:gd name="T70" fmla="*/ 48 w 122"/>
                      <a:gd name="T71" fmla="*/ 0 h 122"/>
                      <a:gd name="T72" fmla="*/ 60 w 122"/>
                      <a:gd name="T73" fmla="*/ 0 h 122"/>
                      <a:gd name="T74" fmla="*/ 60 w 122"/>
                      <a:gd name="T75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2" h="122">
                        <a:moveTo>
                          <a:pt x="60" y="0"/>
                        </a:moveTo>
                        <a:lnTo>
                          <a:pt x="60" y="0"/>
                        </a:lnTo>
                        <a:lnTo>
                          <a:pt x="72" y="0"/>
                        </a:lnTo>
                        <a:lnTo>
                          <a:pt x="84" y="4"/>
                        </a:lnTo>
                        <a:lnTo>
                          <a:pt x="94" y="10"/>
                        </a:lnTo>
                        <a:lnTo>
                          <a:pt x="104" y="18"/>
                        </a:lnTo>
                        <a:lnTo>
                          <a:pt x="110" y="26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2" y="60"/>
                        </a:lnTo>
                        <a:lnTo>
                          <a:pt x="122" y="60"/>
                        </a:lnTo>
                        <a:lnTo>
                          <a:pt x="120" y="72"/>
                        </a:lnTo>
                        <a:lnTo>
                          <a:pt x="116" y="84"/>
                        </a:lnTo>
                        <a:lnTo>
                          <a:pt x="110" y="94"/>
                        </a:lnTo>
                        <a:lnTo>
                          <a:pt x="104" y="104"/>
                        </a:lnTo>
                        <a:lnTo>
                          <a:pt x="94" y="110"/>
                        </a:lnTo>
                        <a:lnTo>
                          <a:pt x="84" y="116"/>
                        </a:lnTo>
                        <a:lnTo>
                          <a:pt x="72" y="120"/>
                        </a:lnTo>
                        <a:lnTo>
                          <a:pt x="60" y="122"/>
                        </a:lnTo>
                        <a:lnTo>
                          <a:pt x="60" y="122"/>
                        </a:lnTo>
                        <a:lnTo>
                          <a:pt x="48" y="120"/>
                        </a:lnTo>
                        <a:lnTo>
                          <a:pt x="36" y="116"/>
                        </a:lnTo>
                        <a:lnTo>
                          <a:pt x="26" y="110"/>
                        </a:lnTo>
                        <a:lnTo>
                          <a:pt x="18" y="104"/>
                        </a:lnTo>
                        <a:lnTo>
                          <a:pt x="10" y="94"/>
                        </a:lnTo>
                        <a:lnTo>
                          <a:pt x="4" y="84"/>
                        </a:lnTo>
                        <a:lnTo>
                          <a:pt x="0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48"/>
                        </a:lnTo>
                        <a:lnTo>
                          <a:pt x="4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8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9" name="Freeform 7">
                    <a:extLst>
                      <a:ext uri="{FF2B5EF4-FFF2-40B4-BE49-F238E27FC236}">
                        <a16:creationId xmlns:a16="http://schemas.microsoft.com/office/drawing/2014/main" id="{1784BB47-2DE4-4D65-9A88-362B128FE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838" y="523875"/>
                    <a:ext cx="482600" cy="1035050"/>
                  </a:xfrm>
                  <a:custGeom>
                    <a:avLst/>
                    <a:gdLst>
                      <a:gd name="T0" fmla="*/ 82 w 304"/>
                      <a:gd name="T1" fmla="*/ 0 h 652"/>
                      <a:gd name="T2" fmla="*/ 66 w 304"/>
                      <a:gd name="T3" fmla="*/ 2 h 652"/>
                      <a:gd name="T4" fmla="*/ 36 w 304"/>
                      <a:gd name="T5" fmla="*/ 14 h 652"/>
                      <a:gd name="T6" fmla="*/ 14 w 304"/>
                      <a:gd name="T7" fmla="*/ 38 h 652"/>
                      <a:gd name="T8" fmla="*/ 2 w 304"/>
                      <a:gd name="T9" fmla="*/ 68 h 652"/>
                      <a:gd name="T10" fmla="*/ 0 w 304"/>
                      <a:gd name="T11" fmla="*/ 286 h 652"/>
                      <a:gd name="T12" fmla="*/ 2 w 304"/>
                      <a:gd name="T13" fmla="*/ 294 h 652"/>
                      <a:gd name="T14" fmla="*/ 6 w 304"/>
                      <a:gd name="T15" fmla="*/ 304 h 652"/>
                      <a:gd name="T16" fmla="*/ 18 w 304"/>
                      <a:gd name="T17" fmla="*/ 314 h 652"/>
                      <a:gd name="T18" fmla="*/ 28 w 304"/>
                      <a:gd name="T19" fmla="*/ 316 h 652"/>
                      <a:gd name="T20" fmla="*/ 48 w 304"/>
                      <a:gd name="T21" fmla="*/ 308 h 652"/>
                      <a:gd name="T22" fmla="*/ 54 w 304"/>
                      <a:gd name="T23" fmla="*/ 300 h 652"/>
                      <a:gd name="T24" fmla="*/ 56 w 304"/>
                      <a:gd name="T25" fmla="*/ 286 h 652"/>
                      <a:gd name="T26" fmla="*/ 56 w 304"/>
                      <a:gd name="T27" fmla="*/ 108 h 652"/>
                      <a:gd name="T28" fmla="*/ 64 w 304"/>
                      <a:gd name="T29" fmla="*/ 100 h 652"/>
                      <a:gd name="T30" fmla="*/ 70 w 304"/>
                      <a:gd name="T31" fmla="*/ 104 h 652"/>
                      <a:gd name="T32" fmla="*/ 72 w 304"/>
                      <a:gd name="T33" fmla="*/ 614 h 652"/>
                      <a:gd name="T34" fmla="*/ 74 w 304"/>
                      <a:gd name="T35" fmla="*/ 622 h 652"/>
                      <a:gd name="T36" fmla="*/ 80 w 304"/>
                      <a:gd name="T37" fmla="*/ 636 h 652"/>
                      <a:gd name="T38" fmla="*/ 90 w 304"/>
                      <a:gd name="T39" fmla="*/ 646 h 652"/>
                      <a:gd name="T40" fmla="*/ 102 w 304"/>
                      <a:gd name="T41" fmla="*/ 652 h 652"/>
                      <a:gd name="T42" fmla="*/ 108 w 304"/>
                      <a:gd name="T43" fmla="*/ 652 h 652"/>
                      <a:gd name="T44" fmla="*/ 122 w 304"/>
                      <a:gd name="T45" fmla="*/ 650 h 652"/>
                      <a:gd name="T46" fmla="*/ 134 w 304"/>
                      <a:gd name="T47" fmla="*/ 642 h 652"/>
                      <a:gd name="T48" fmla="*/ 142 w 304"/>
                      <a:gd name="T49" fmla="*/ 630 h 652"/>
                      <a:gd name="T50" fmla="*/ 144 w 304"/>
                      <a:gd name="T51" fmla="*/ 614 h 652"/>
                      <a:gd name="T52" fmla="*/ 144 w 304"/>
                      <a:gd name="T53" fmla="*/ 320 h 652"/>
                      <a:gd name="T54" fmla="*/ 152 w 304"/>
                      <a:gd name="T55" fmla="*/ 312 h 652"/>
                      <a:gd name="T56" fmla="*/ 158 w 304"/>
                      <a:gd name="T57" fmla="*/ 316 h 652"/>
                      <a:gd name="T58" fmla="*/ 160 w 304"/>
                      <a:gd name="T59" fmla="*/ 614 h 652"/>
                      <a:gd name="T60" fmla="*/ 162 w 304"/>
                      <a:gd name="T61" fmla="*/ 622 h 652"/>
                      <a:gd name="T62" fmla="*/ 168 w 304"/>
                      <a:gd name="T63" fmla="*/ 636 h 652"/>
                      <a:gd name="T64" fmla="*/ 178 w 304"/>
                      <a:gd name="T65" fmla="*/ 646 h 652"/>
                      <a:gd name="T66" fmla="*/ 190 w 304"/>
                      <a:gd name="T67" fmla="*/ 652 h 652"/>
                      <a:gd name="T68" fmla="*/ 196 w 304"/>
                      <a:gd name="T69" fmla="*/ 652 h 652"/>
                      <a:gd name="T70" fmla="*/ 210 w 304"/>
                      <a:gd name="T71" fmla="*/ 650 h 652"/>
                      <a:gd name="T72" fmla="*/ 222 w 304"/>
                      <a:gd name="T73" fmla="*/ 642 h 652"/>
                      <a:gd name="T74" fmla="*/ 230 w 304"/>
                      <a:gd name="T75" fmla="*/ 630 h 652"/>
                      <a:gd name="T76" fmla="*/ 234 w 304"/>
                      <a:gd name="T77" fmla="*/ 614 h 652"/>
                      <a:gd name="T78" fmla="*/ 232 w 304"/>
                      <a:gd name="T79" fmla="*/ 110 h 652"/>
                      <a:gd name="T80" fmla="*/ 240 w 304"/>
                      <a:gd name="T81" fmla="*/ 102 h 652"/>
                      <a:gd name="T82" fmla="*/ 246 w 304"/>
                      <a:gd name="T83" fmla="*/ 104 h 652"/>
                      <a:gd name="T84" fmla="*/ 248 w 304"/>
                      <a:gd name="T85" fmla="*/ 286 h 652"/>
                      <a:gd name="T86" fmla="*/ 250 w 304"/>
                      <a:gd name="T87" fmla="*/ 294 h 652"/>
                      <a:gd name="T88" fmla="*/ 254 w 304"/>
                      <a:gd name="T89" fmla="*/ 304 h 652"/>
                      <a:gd name="T90" fmla="*/ 266 w 304"/>
                      <a:gd name="T91" fmla="*/ 314 h 652"/>
                      <a:gd name="T92" fmla="*/ 276 w 304"/>
                      <a:gd name="T93" fmla="*/ 316 h 652"/>
                      <a:gd name="T94" fmla="*/ 296 w 304"/>
                      <a:gd name="T95" fmla="*/ 308 h 652"/>
                      <a:gd name="T96" fmla="*/ 302 w 304"/>
                      <a:gd name="T97" fmla="*/ 300 h 652"/>
                      <a:gd name="T98" fmla="*/ 304 w 304"/>
                      <a:gd name="T99" fmla="*/ 286 h 652"/>
                      <a:gd name="T100" fmla="*/ 304 w 304"/>
                      <a:gd name="T101" fmla="*/ 86 h 652"/>
                      <a:gd name="T102" fmla="*/ 298 w 304"/>
                      <a:gd name="T103" fmla="*/ 54 h 652"/>
                      <a:gd name="T104" fmla="*/ 282 w 304"/>
                      <a:gd name="T105" fmla="*/ 26 h 652"/>
                      <a:gd name="T106" fmla="*/ 256 w 304"/>
                      <a:gd name="T107" fmla="*/ 8 h 652"/>
                      <a:gd name="T108" fmla="*/ 222 w 304"/>
                      <a:gd name="T109" fmla="*/ 0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04" h="652">
                        <a:moveTo>
                          <a:pt x="222" y="0"/>
                        </a:moveTo>
                        <a:lnTo>
                          <a:pt x="82" y="0"/>
                        </a:lnTo>
                        <a:lnTo>
                          <a:pt x="82" y="0"/>
                        </a:lnTo>
                        <a:lnTo>
                          <a:pt x="66" y="2"/>
                        </a:lnTo>
                        <a:lnTo>
                          <a:pt x="50" y="6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8"/>
                        </a:lnTo>
                        <a:lnTo>
                          <a:pt x="8" y="52"/>
                        </a:lnTo>
                        <a:lnTo>
                          <a:pt x="2" y="68"/>
                        </a:lnTo>
                        <a:lnTo>
                          <a:pt x="0" y="84"/>
                        </a:lnTo>
                        <a:lnTo>
                          <a:pt x="0" y="286"/>
                        </a:lnTo>
                        <a:lnTo>
                          <a:pt x="0" y="286"/>
                        </a:lnTo>
                        <a:lnTo>
                          <a:pt x="2" y="294"/>
                        </a:lnTo>
                        <a:lnTo>
                          <a:pt x="2" y="300"/>
                        </a:lnTo>
                        <a:lnTo>
                          <a:pt x="6" y="304"/>
                        </a:lnTo>
                        <a:lnTo>
                          <a:pt x="10" y="308"/>
                        </a:lnTo>
                        <a:lnTo>
                          <a:pt x="18" y="314"/>
                        </a:lnTo>
                        <a:lnTo>
                          <a:pt x="28" y="316"/>
                        </a:lnTo>
                        <a:lnTo>
                          <a:pt x="28" y="316"/>
                        </a:lnTo>
                        <a:lnTo>
                          <a:pt x="38" y="314"/>
                        </a:lnTo>
                        <a:lnTo>
                          <a:pt x="48" y="308"/>
                        </a:lnTo>
                        <a:lnTo>
                          <a:pt x="52" y="304"/>
                        </a:lnTo>
                        <a:lnTo>
                          <a:pt x="54" y="300"/>
                        </a:lnTo>
                        <a:lnTo>
                          <a:pt x="56" y="294"/>
                        </a:lnTo>
                        <a:lnTo>
                          <a:pt x="56" y="286"/>
                        </a:lnTo>
                        <a:lnTo>
                          <a:pt x="56" y="108"/>
                        </a:lnTo>
                        <a:lnTo>
                          <a:pt x="56" y="108"/>
                        </a:lnTo>
                        <a:lnTo>
                          <a:pt x="60" y="104"/>
                        </a:lnTo>
                        <a:lnTo>
                          <a:pt x="64" y="100"/>
                        </a:lnTo>
                        <a:lnTo>
                          <a:pt x="64" y="100"/>
                        </a:lnTo>
                        <a:lnTo>
                          <a:pt x="70" y="104"/>
                        </a:lnTo>
                        <a:lnTo>
                          <a:pt x="72" y="108"/>
                        </a:lnTo>
                        <a:lnTo>
                          <a:pt x="72" y="614"/>
                        </a:lnTo>
                        <a:lnTo>
                          <a:pt x="72" y="614"/>
                        </a:lnTo>
                        <a:lnTo>
                          <a:pt x="74" y="622"/>
                        </a:lnTo>
                        <a:lnTo>
                          <a:pt x="76" y="630"/>
                        </a:lnTo>
                        <a:lnTo>
                          <a:pt x="80" y="636"/>
                        </a:lnTo>
                        <a:lnTo>
                          <a:pt x="84" y="642"/>
                        </a:lnTo>
                        <a:lnTo>
                          <a:pt x="90" y="646"/>
                        </a:lnTo>
                        <a:lnTo>
                          <a:pt x="96" y="650"/>
                        </a:lnTo>
                        <a:lnTo>
                          <a:pt x="102" y="652"/>
                        </a:lnTo>
                        <a:lnTo>
                          <a:pt x="108" y="652"/>
                        </a:lnTo>
                        <a:lnTo>
                          <a:pt x="108" y="652"/>
                        </a:lnTo>
                        <a:lnTo>
                          <a:pt x="114" y="652"/>
                        </a:lnTo>
                        <a:lnTo>
                          <a:pt x="122" y="650"/>
                        </a:lnTo>
                        <a:lnTo>
                          <a:pt x="128" y="646"/>
                        </a:lnTo>
                        <a:lnTo>
                          <a:pt x="134" y="642"/>
                        </a:lnTo>
                        <a:lnTo>
                          <a:pt x="138" y="636"/>
                        </a:lnTo>
                        <a:lnTo>
                          <a:pt x="142" y="630"/>
                        </a:lnTo>
                        <a:lnTo>
                          <a:pt x="144" y="622"/>
                        </a:lnTo>
                        <a:lnTo>
                          <a:pt x="144" y="614"/>
                        </a:lnTo>
                        <a:lnTo>
                          <a:pt x="144" y="320"/>
                        </a:lnTo>
                        <a:lnTo>
                          <a:pt x="144" y="320"/>
                        </a:lnTo>
                        <a:lnTo>
                          <a:pt x="148" y="316"/>
                        </a:lnTo>
                        <a:lnTo>
                          <a:pt x="152" y="312"/>
                        </a:lnTo>
                        <a:lnTo>
                          <a:pt x="152" y="312"/>
                        </a:lnTo>
                        <a:lnTo>
                          <a:pt x="158" y="316"/>
                        </a:lnTo>
                        <a:lnTo>
                          <a:pt x="160" y="320"/>
                        </a:lnTo>
                        <a:lnTo>
                          <a:pt x="160" y="614"/>
                        </a:lnTo>
                        <a:lnTo>
                          <a:pt x="160" y="614"/>
                        </a:lnTo>
                        <a:lnTo>
                          <a:pt x="162" y="622"/>
                        </a:lnTo>
                        <a:lnTo>
                          <a:pt x="164" y="630"/>
                        </a:lnTo>
                        <a:lnTo>
                          <a:pt x="168" y="636"/>
                        </a:lnTo>
                        <a:lnTo>
                          <a:pt x="172" y="642"/>
                        </a:lnTo>
                        <a:lnTo>
                          <a:pt x="178" y="646"/>
                        </a:lnTo>
                        <a:lnTo>
                          <a:pt x="184" y="650"/>
                        </a:lnTo>
                        <a:lnTo>
                          <a:pt x="190" y="652"/>
                        </a:lnTo>
                        <a:lnTo>
                          <a:pt x="196" y="652"/>
                        </a:lnTo>
                        <a:lnTo>
                          <a:pt x="196" y="652"/>
                        </a:lnTo>
                        <a:lnTo>
                          <a:pt x="204" y="652"/>
                        </a:lnTo>
                        <a:lnTo>
                          <a:pt x="210" y="650"/>
                        </a:lnTo>
                        <a:lnTo>
                          <a:pt x="216" y="646"/>
                        </a:lnTo>
                        <a:lnTo>
                          <a:pt x="222" y="642"/>
                        </a:lnTo>
                        <a:lnTo>
                          <a:pt x="226" y="636"/>
                        </a:lnTo>
                        <a:lnTo>
                          <a:pt x="230" y="630"/>
                        </a:lnTo>
                        <a:lnTo>
                          <a:pt x="232" y="622"/>
                        </a:lnTo>
                        <a:lnTo>
                          <a:pt x="234" y="614"/>
                        </a:lnTo>
                        <a:lnTo>
                          <a:pt x="232" y="110"/>
                        </a:lnTo>
                        <a:lnTo>
                          <a:pt x="232" y="110"/>
                        </a:lnTo>
                        <a:lnTo>
                          <a:pt x="236" y="104"/>
                        </a:lnTo>
                        <a:lnTo>
                          <a:pt x="240" y="102"/>
                        </a:lnTo>
                        <a:lnTo>
                          <a:pt x="240" y="102"/>
                        </a:lnTo>
                        <a:lnTo>
                          <a:pt x="246" y="104"/>
                        </a:lnTo>
                        <a:lnTo>
                          <a:pt x="248" y="110"/>
                        </a:lnTo>
                        <a:lnTo>
                          <a:pt x="248" y="286"/>
                        </a:lnTo>
                        <a:lnTo>
                          <a:pt x="248" y="286"/>
                        </a:lnTo>
                        <a:lnTo>
                          <a:pt x="250" y="294"/>
                        </a:lnTo>
                        <a:lnTo>
                          <a:pt x="252" y="300"/>
                        </a:lnTo>
                        <a:lnTo>
                          <a:pt x="254" y="304"/>
                        </a:lnTo>
                        <a:lnTo>
                          <a:pt x="258" y="308"/>
                        </a:lnTo>
                        <a:lnTo>
                          <a:pt x="266" y="314"/>
                        </a:lnTo>
                        <a:lnTo>
                          <a:pt x="276" y="316"/>
                        </a:lnTo>
                        <a:lnTo>
                          <a:pt x="276" y="316"/>
                        </a:lnTo>
                        <a:lnTo>
                          <a:pt x="288" y="314"/>
                        </a:lnTo>
                        <a:lnTo>
                          <a:pt x="296" y="308"/>
                        </a:lnTo>
                        <a:lnTo>
                          <a:pt x="300" y="304"/>
                        </a:lnTo>
                        <a:lnTo>
                          <a:pt x="302" y="300"/>
                        </a:lnTo>
                        <a:lnTo>
                          <a:pt x="304" y="294"/>
                        </a:lnTo>
                        <a:lnTo>
                          <a:pt x="304" y="286"/>
                        </a:lnTo>
                        <a:lnTo>
                          <a:pt x="304" y="86"/>
                        </a:lnTo>
                        <a:lnTo>
                          <a:pt x="304" y="86"/>
                        </a:lnTo>
                        <a:lnTo>
                          <a:pt x="304" y="70"/>
                        </a:lnTo>
                        <a:lnTo>
                          <a:pt x="298" y="54"/>
                        </a:lnTo>
                        <a:lnTo>
                          <a:pt x="292" y="40"/>
                        </a:lnTo>
                        <a:lnTo>
                          <a:pt x="282" y="26"/>
                        </a:lnTo>
                        <a:lnTo>
                          <a:pt x="270" y="16"/>
                        </a:lnTo>
                        <a:lnTo>
                          <a:pt x="256" y="8"/>
                        </a:lnTo>
                        <a:lnTo>
                          <a:pt x="240" y="2"/>
                        </a:lnTo>
                        <a:lnTo>
                          <a:pt x="222" y="0"/>
                        </a:lnTo>
                        <a:lnTo>
                          <a:pt x="2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2" name="그룹 148">
                  <a:extLst>
                    <a:ext uri="{FF2B5EF4-FFF2-40B4-BE49-F238E27FC236}">
                      <a16:creationId xmlns:a16="http://schemas.microsoft.com/office/drawing/2014/main" id="{16F21514-7C68-4FB5-8F4E-5E882D44251A}"/>
                    </a:ext>
                  </a:extLst>
                </p:cNvPr>
                <p:cNvGrpSpPr/>
                <p:nvPr/>
              </p:nvGrpSpPr>
              <p:grpSpPr>
                <a:xfrm>
                  <a:off x="6456521" y="6010682"/>
                  <a:ext cx="284399" cy="713749"/>
                  <a:chOff x="1119188" y="304800"/>
                  <a:chExt cx="492125" cy="1235075"/>
                </a:xfrm>
                <a:grpFill/>
              </p:grpSpPr>
              <p:sp>
                <p:nvSpPr>
                  <p:cNvPr id="76" name="Freeform 8">
                    <a:extLst>
                      <a:ext uri="{FF2B5EF4-FFF2-40B4-BE49-F238E27FC236}">
                        <a16:creationId xmlns:a16="http://schemas.microsoft.com/office/drawing/2014/main" id="{69F6109B-0796-45EC-9498-CB944F2169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1588" y="304800"/>
                    <a:ext cx="184150" cy="180975"/>
                  </a:xfrm>
                  <a:custGeom>
                    <a:avLst/>
                    <a:gdLst>
                      <a:gd name="T0" fmla="*/ 58 w 116"/>
                      <a:gd name="T1" fmla="*/ 0 h 114"/>
                      <a:gd name="T2" fmla="*/ 58 w 116"/>
                      <a:gd name="T3" fmla="*/ 0 h 114"/>
                      <a:gd name="T4" fmla="*/ 70 w 116"/>
                      <a:gd name="T5" fmla="*/ 2 h 114"/>
                      <a:gd name="T6" fmla="*/ 80 w 116"/>
                      <a:gd name="T7" fmla="*/ 4 h 114"/>
                      <a:gd name="T8" fmla="*/ 90 w 116"/>
                      <a:gd name="T9" fmla="*/ 10 h 114"/>
                      <a:gd name="T10" fmla="*/ 98 w 116"/>
                      <a:gd name="T11" fmla="*/ 18 h 114"/>
                      <a:gd name="T12" fmla="*/ 106 w 116"/>
                      <a:gd name="T13" fmla="*/ 26 h 114"/>
                      <a:gd name="T14" fmla="*/ 110 w 116"/>
                      <a:gd name="T15" fmla="*/ 36 h 114"/>
                      <a:gd name="T16" fmla="*/ 114 w 116"/>
                      <a:gd name="T17" fmla="*/ 46 h 114"/>
                      <a:gd name="T18" fmla="*/ 116 w 116"/>
                      <a:gd name="T19" fmla="*/ 58 h 114"/>
                      <a:gd name="T20" fmla="*/ 116 w 116"/>
                      <a:gd name="T21" fmla="*/ 58 h 114"/>
                      <a:gd name="T22" fmla="*/ 114 w 116"/>
                      <a:gd name="T23" fmla="*/ 70 h 114"/>
                      <a:gd name="T24" fmla="*/ 110 w 116"/>
                      <a:gd name="T25" fmla="*/ 80 h 114"/>
                      <a:gd name="T26" fmla="*/ 106 w 116"/>
                      <a:gd name="T27" fmla="*/ 90 h 114"/>
                      <a:gd name="T28" fmla="*/ 98 w 116"/>
                      <a:gd name="T29" fmla="*/ 98 h 114"/>
                      <a:gd name="T30" fmla="*/ 90 w 116"/>
                      <a:gd name="T31" fmla="*/ 106 h 114"/>
                      <a:gd name="T32" fmla="*/ 80 w 116"/>
                      <a:gd name="T33" fmla="*/ 110 h 114"/>
                      <a:gd name="T34" fmla="*/ 70 w 116"/>
                      <a:gd name="T35" fmla="*/ 114 h 114"/>
                      <a:gd name="T36" fmla="*/ 58 w 116"/>
                      <a:gd name="T37" fmla="*/ 114 h 114"/>
                      <a:gd name="T38" fmla="*/ 58 w 116"/>
                      <a:gd name="T39" fmla="*/ 114 h 114"/>
                      <a:gd name="T40" fmla="*/ 46 w 116"/>
                      <a:gd name="T41" fmla="*/ 114 h 114"/>
                      <a:gd name="T42" fmla="*/ 36 w 116"/>
                      <a:gd name="T43" fmla="*/ 110 h 114"/>
                      <a:gd name="T44" fmla="*/ 26 w 116"/>
                      <a:gd name="T45" fmla="*/ 106 h 114"/>
                      <a:gd name="T46" fmla="*/ 18 w 116"/>
                      <a:gd name="T47" fmla="*/ 98 h 114"/>
                      <a:gd name="T48" fmla="*/ 10 w 116"/>
                      <a:gd name="T49" fmla="*/ 90 h 114"/>
                      <a:gd name="T50" fmla="*/ 6 w 116"/>
                      <a:gd name="T51" fmla="*/ 80 h 114"/>
                      <a:gd name="T52" fmla="*/ 2 w 116"/>
                      <a:gd name="T53" fmla="*/ 70 h 114"/>
                      <a:gd name="T54" fmla="*/ 0 w 116"/>
                      <a:gd name="T55" fmla="*/ 58 h 114"/>
                      <a:gd name="T56" fmla="*/ 0 w 116"/>
                      <a:gd name="T57" fmla="*/ 58 h 114"/>
                      <a:gd name="T58" fmla="*/ 2 w 116"/>
                      <a:gd name="T59" fmla="*/ 46 h 114"/>
                      <a:gd name="T60" fmla="*/ 6 w 116"/>
                      <a:gd name="T61" fmla="*/ 36 h 114"/>
                      <a:gd name="T62" fmla="*/ 10 w 116"/>
                      <a:gd name="T63" fmla="*/ 26 h 114"/>
                      <a:gd name="T64" fmla="*/ 18 w 116"/>
                      <a:gd name="T65" fmla="*/ 18 h 114"/>
                      <a:gd name="T66" fmla="*/ 26 w 116"/>
                      <a:gd name="T67" fmla="*/ 10 h 114"/>
                      <a:gd name="T68" fmla="*/ 36 w 116"/>
                      <a:gd name="T69" fmla="*/ 4 h 114"/>
                      <a:gd name="T70" fmla="*/ 46 w 116"/>
                      <a:gd name="T71" fmla="*/ 2 h 114"/>
                      <a:gd name="T72" fmla="*/ 58 w 116"/>
                      <a:gd name="T73" fmla="*/ 0 h 114"/>
                      <a:gd name="T74" fmla="*/ 58 w 116"/>
                      <a:gd name="T75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6" h="114">
                        <a:moveTo>
                          <a:pt x="58" y="0"/>
                        </a:moveTo>
                        <a:lnTo>
                          <a:pt x="58" y="0"/>
                        </a:lnTo>
                        <a:lnTo>
                          <a:pt x="70" y="2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8" y="18"/>
                        </a:lnTo>
                        <a:lnTo>
                          <a:pt x="106" y="26"/>
                        </a:lnTo>
                        <a:lnTo>
                          <a:pt x="110" y="36"/>
                        </a:lnTo>
                        <a:lnTo>
                          <a:pt x="114" y="46"/>
                        </a:lnTo>
                        <a:lnTo>
                          <a:pt x="116" y="58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0" y="80"/>
                        </a:lnTo>
                        <a:lnTo>
                          <a:pt x="106" y="90"/>
                        </a:lnTo>
                        <a:lnTo>
                          <a:pt x="98" y="98"/>
                        </a:lnTo>
                        <a:lnTo>
                          <a:pt x="90" y="106"/>
                        </a:lnTo>
                        <a:lnTo>
                          <a:pt x="80" y="110"/>
                        </a:lnTo>
                        <a:lnTo>
                          <a:pt x="70" y="114"/>
                        </a:lnTo>
                        <a:lnTo>
                          <a:pt x="58" y="114"/>
                        </a:lnTo>
                        <a:lnTo>
                          <a:pt x="58" y="114"/>
                        </a:lnTo>
                        <a:lnTo>
                          <a:pt x="46" y="114"/>
                        </a:lnTo>
                        <a:lnTo>
                          <a:pt x="36" y="110"/>
                        </a:lnTo>
                        <a:lnTo>
                          <a:pt x="26" y="106"/>
                        </a:lnTo>
                        <a:lnTo>
                          <a:pt x="18" y="98"/>
                        </a:lnTo>
                        <a:lnTo>
                          <a:pt x="10" y="90"/>
                        </a:lnTo>
                        <a:lnTo>
                          <a:pt x="6" y="80"/>
                        </a:lnTo>
                        <a:lnTo>
                          <a:pt x="2" y="70"/>
                        </a:lnTo>
                        <a:lnTo>
                          <a:pt x="0" y="58"/>
                        </a:lnTo>
                        <a:lnTo>
                          <a:pt x="0" y="58"/>
                        </a:lnTo>
                        <a:lnTo>
                          <a:pt x="2" y="46"/>
                        </a:lnTo>
                        <a:lnTo>
                          <a:pt x="6" y="36"/>
                        </a:lnTo>
                        <a:lnTo>
                          <a:pt x="10" y="26"/>
                        </a:lnTo>
                        <a:lnTo>
                          <a:pt x="18" y="18"/>
                        </a:lnTo>
                        <a:lnTo>
                          <a:pt x="26" y="10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8" y="0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7" name="Freeform 9">
                    <a:extLst>
                      <a:ext uri="{FF2B5EF4-FFF2-40B4-BE49-F238E27FC236}">
                        <a16:creationId xmlns:a16="http://schemas.microsoft.com/office/drawing/2014/main" id="{E63781D0-0FA2-4EB2-977A-EE9C98334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9188" y="504825"/>
                    <a:ext cx="492125" cy="1035050"/>
                  </a:xfrm>
                  <a:custGeom>
                    <a:avLst/>
                    <a:gdLst>
                      <a:gd name="T0" fmla="*/ 310 w 310"/>
                      <a:gd name="T1" fmla="*/ 284 h 652"/>
                      <a:gd name="T2" fmla="*/ 280 w 310"/>
                      <a:gd name="T3" fmla="*/ 64 h 652"/>
                      <a:gd name="T4" fmla="*/ 270 w 310"/>
                      <a:gd name="T5" fmla="*/ 38 h 652"/>
                      <a:gd name="T6" fmla="*/ 254 w 310"/>
                      <a:gd name="T7" fmla="*/ 18 h 652"/>
                      <a:gd name="T8" fmla="*/ 230 w 310"/>
                      <a:gd name="T9" fmla="*/ 6 h 652"/>
                      <a:gd name="T10" fmla="*/ 204 w 310"/>
                      <a:gd name="T11" fmla="*/ 0 h 652"/>
                      <a:gd name="T12" fmla="*/ 108 w 310"/>
                      <a:gd name="T13" fmla="*/ 0 h 652"/>
                      <a:gd name="T14" fmla="*/ 78 w 310"/>
                      <a:gd name="T15" fmla="*/ 6 h 652"/>
                      <a:gd name="T16" fmla="*/ 56 w 310"/>
                      <a:gd name="T17" fmla="*/ 20 h 652"/>
                      <a:gd name="T18" fmla="*/ 38 w 310"/>
                      <a:gd name="T19" fmla="*/ 42 h 652"/>
                      <a:gd name="T20" fmla="*/ 30 w 310"/>
                      <a:gd name="T21" fmla="*/ 70 h 652"/>
                      <a:gd name="T22" fmla="*/ 0 w 310"/>
                      <a:gd name="T23" fmla="*/ 284 h 652"/>
                      <a:gd name="T24" fmla="*/ 2 w 310"/>
                      <a:gd name="T25" fmla="*/ 292 h 652"/>
                      <a:gd name="T26" fmla="*/ 12 w 310"/>
                      <a:gd name="T27" fmla="*/ 304 h 652"/>
                      <a:gd name="T28" fmla="*/ 20 w 310"/>
                      <a:gd name="T29" fmla="*/ 308 h 652"/>
                      <a:gd name="T30" fmla="*/ 36 w 310"/>
                      <a:gd name="T31" fmla="*/ 302 h 652"/>
                      <a:gd name="T32" fmla="*/ 44 w 310"/>
                      <a:gd name="T33" fmla="*/ 288 h 652"/>
                      <a:gd name="T34" fmla="*/ 68 w 310"/>
                      <a:gd name="T35" fmla="*/ 106 h 652"/>
                      <a:gd name="T36" fmla="*/ 70 w 310"/>
                      <a:gd name="T37" fmla="*/ 100 h 652"/>
                      <a:gd name="T38" fmla="*/ 76 w 310"/>
                      <a:gd name="T39" fmla="*/ 98 h 652"/>
                      <a:gd name="T40" fmla="*/ 80 w 310"/>
                      <a:gd name="T41" fmla="*/ 98 h 652"/>
                      <a:gd name="T42" fmla="*/ 84 w 310"/>
                      <a:gd name="T43" fmla="*/ 102 h 652"/>
                      <a:gd name="T44" fmla="*/ 84 w 310"/>
                      <a:gd name="T45" fmla="*/ 166 h 652"/>
                      <a:gd name="T46" fmla="*/ 82 w 310"/>
                      <a:gd name="T47" fmla="*/ 186 h 652"/>
                      <a:gd name="T48" fmla="*/ 76 w 310"/>
                      <a:gd name="T49" fmla="*/ 206 h 652"/>
                      <a:gd name="T50" fmla="*/ 70 w 310"/>
                      <a:gd name="T51" fmla="*/ 224 h 652"/>
                      <a:gd name="T52" fmla="*/ 62 w 310"/>
                      <a:gd name="T53" fmla="*/ 260 h 652"/>
                      <a:gd name="T54" fmla="*/ 60 w 310"/>
                      <a:gd name="T55" fmla="*/ 394 h 652"/>
                      <a:gd name="T56" fmla="*/ 86 w 310"/>
                      <a:gd name="T57" fmla="*/ 622 h 652"/>
                      <a:gd name="T58" fmla="*/ 86 w 310"/>
                      <a:gd name="T59" fmla="*/ 628 h 652"/>
                      <a:gd name="T60" fmla="*/ 90 w 310"/>
                      <a:gd name="T61" fmla="*/ 640 h 652"/>
                      <a:gd name="T62" fmla="*/ 104 w 310"/>
                      <a:gd name="T63" fmla="*/ 650 h 652"/>
                      <a:gd name="T64" fmla="*/ 116 w 310"/>
                      <a:gd name="T65" fmla="*/ 652 h 652"/>
                      <a:gd name="T66" fmla="*/ 136 w 310"/>
                      <a:gd name="T67" fmla="*/ 644 h 652"/>
                      <a:gd name="T68" fmla="*/ 144 w 310"/>
                      <a:gd name="T69" fmla="*/ 636 h 652"/>
                      <a:gd name="T70" fmla="*/ 146 w 310"/>
                      <a:gd name="T71" fmla="*/ 622 h 652"/>
                      <a:gd name="T72" fmla="*/ 164 w 310"/>
                      <a:gd name="T73" fmla="*/ 394 h 652"/>
                      <a:gd name="T74" fmla="*/ 164 w 310"/>
                      <a:gd name="T75" fmla="*/ 622 h 652"/>
                      <a:gd name="T76" fmla="*/ 166 w 310"/>
                      <a:gd name="T77" fmla="*/ 636 h 652"/>
                      <a:gd name="T78" fmla="*/ 174 w 310"/>
                      <a:gd name="T79" fmla="*/ 646 h 652"/>
                      <a:gd name="T80" fmla="*/ 194 w 310"/>
                      <a:gd name="T81" fmla="*/ 652 h 652"/>
                      <a:gd name="T82" fmla="*/ 206 w 310"/>
                      <a:gd name="T83" fmla="*/ 650 h 652"/>
                      <a:gd name="T84" fmla="*/ 220 w 310"/>
                      <a:gd name="T85" fmla="*/ 640 h 652"/>
                      <a:gd name="T86" fmla="*/ 224 w 310"/>
                      <a:gd name="T87" fmla="*/ 628 h 652"/>
                      <a:gd name="T88" fmla="*/ 224 w 310"/>
                      <a:gd name="T89" fmla="*/ 394 h 652"/>
                      <a:gd name="T90" fmla="*/ 250 w 310"/>
                      <a:gd name="T91" fmla="*/ 278 h 652"/>
                      <a:gd name="T92" fmla="*/ 250 w 310"/>
                      <a:gd name="T93" fmla="*/ 258 h 652"/>
                      <a:gd name="T94" fmla="*/ 240 w 310"/>
                      <a:gd name="T95" fmla="*/ 220 h 652"/>
                      <a:gd name="T96" fmla="*/ 236 w 310"/>
                      <a:gd name="T97" fmla="*/ 206 h 652"/>
                      <a:gd name="T98" fmla="*/ 228 w 310"/>
                      <a:gd name="T99" fmla="*/ 184 h 652"/>
                      <a:gd name="T100" fmla="*/ 226 w 310"/>
                      <a:gd name="T101" fmla="*/ 162 h 652"/>
                      <a:gd name="T102" fmla="*/ 226 w 310"/>
                      <a:gd name="T103" fmla="*/ 106 h 652"/>
                      <a:gd name="T104" fmla="*/ 228 w 310"/>
                      <a:gd name="T105" fmla="*/ 100 h 652"/>
                      <a:gd name="T106" fmla="*/ 234 w 310"/>
                      <a:gd name="T107" fmla="*/ 98 h 652"/>
                      <a:gd name="T108" fmla="*/ 238 w 310"/>
                      <a:gd name="T109" fmla="*/ 98 h 652"/>
                      <a:gd name="T110" fmla="*/ 242 w 310"/>
                      <a:gd name="T111" fmla="*/ 102 h 652"/>
                      <a:gd name="T112" fmla="*/ 266 w 310"/>
                      <a:gd name="T113" fmla="*/ 288 h 652"/>
                      <a:gd name="T114" fmla="*/ 270 w 310"/>
                      <a:gd name="T115" fmla="*/ 296 h 652"/>
                      <a:gd name="T116" fmla="*/ 282 w 310"/>
                      <a:gd name="T117" fmla="*/ 306 h 652"/>
                      <a:gd name="T118" fmla="*/ 290 w 310"/>
                      <a:gd name="T119" fmla="*/ 308 h 652"/>
                      <a:gd name="T120" fmla="*/ 304 w 310"/>
                      <a:gd name="T121" fmla="*/ 300 h 652"/>
                      <a:gd name="T122" fmla="*/ 310 w 310"/>
                      <a:gd name="T123" fmla="*/ 284 h 6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310" h="652">
                        <a:moveTo>
                          <a:pt x="310" y="284"/>
                        </a:moveTo>
                        <a:lnTo>
                          <a:pt x="310" y="284"/>
                        </a:lnTo>
                        <a:lnTo>
                          <a:pt x="280" y="64"/>
                        </a:lnTo>
                        <a:lnTo>
                          <a:pt x="280" y="64"/>
                        </a:lnTo>
                        <a:lnTo>
                          <a:pt x="276" y="50"/>
                        </a:lnTo>
                        <a:lnTo>
                          <a:pt x="270" y="38"/>
                        </a:lnTo>
                        <a:lnTo>
                          <a:pt x="264" y="28"/>
                        </a:lnTo>
                        <a:lnTo>
                          <a:pt x="254" y="18"/>
                        </a:lnTo>
                        <a:lnTo>
                          <a:pt x="242" y="10"/>
                        </a:lnTo>
                        <a:lnTo>
                          <a:pt x="230" y="6"/>
                        </a:lnTo>
                        <a:lnTo>
                          <a:pt x="218" y="2"/>
                        </a:lnTo>
                        <a:lnTo>
                          <a:pt x="204" y="0"/>
                        </a:lnTo>
                        <a:lnTo>
                          <a:pt x="108" y="0"/>
                        </a:lnTo>
                        <a:lnTo>
                          <a:pt x="108" y="0"/>
                        </a:lnTo>
                        <a:lnTo>
                          <a:pt x="92" y="2"/>
                        </a:lnTo>
                        <a:lnTo>
                          <a:pt x="78" y="6"/>
                        </a:lnTo>
                        <a:lnTo>
                          <a:pt x="66" y="12"/>
                        </a:lnTo>
                        <a:lnTo>
                          <a:pt x="56" y="20"/>
                        </a:lnTo>
                        <a:lnTo>
                          <a:pt x="46" y="30"/>
                        </a:lnTo>
                        <a:lnTo>
                          <a:pt x="38" y="42"/>
                        </a:lnTo>
                        <a:lnTo>
                          <a:pt x="32" y="56"/>
                        </a:lnTo>
                        <a:lnTo>
                          <a:pt x="30" y="70"/>
                        </a:lnTo>
                        <a:lnTo>
                          <a:pt x="30" y="70"/>
                        </a:lnTo>
                        <a:lnTo>
                          <a:pt x="0" y="284"/>
                        </a:lnTo>
                        <a:lnTo>
                          <a:pt x="0" y="284"/>
                        </a:lnTo>
                        <a:lnTo>
                          <a:pt x="2" y="292"/>
                        </a:lnTo>
                        <a:lnTo>
                          <a:pt x="6" y="300"/>
                        </a:lnTo>
                        <a:lnTo>
                          <a:pt x="12" y="304"/>
                        </a:lnTo>
                        <a:lnTo>
                          <a:pt x="20" y="308"/>
                        </a:lnTo>
                        <a:lnTo>
                          <a:pt x="20" y="308"/>
                        </a:lnTo>
                        <a:lnTo>
                          <a:pt x="28" y="306"/>
                        </a:lnTo>
                        <a:lnTo>
                          <a:pt x="36" y="302"/>
                        </a:lnTo>
                        <a:lnTo>
                          <a:pt x="42" y="296"/>
                        </a:lnTo>
                        <a:lnTo>
                          <a:pt x="44" y="288"/>
                        </a:lnTo>
                        <a:lnTo>
                          <a:pt x="68" y="106"/>
                        </a:lnTo>
                        <a:lnTo>
                          <a:pt x="68" y="106"/>
                        </a:lnTo>
                        <a:lnTo>
                          <a:pt x="68" y="102"/>
                        </a:lnTo>
                        <a:lnTo>
                          <a:pt x="70" y="100"/>
                        </a:lnTo>
                        <a:lnTo>
                          <a:pt x="72" y="98"/>
                        </a:lnTo>
                        <a:lnTo>
                          <a:pt x="76" y="98"/>
                        </a:lnTo>
                        <a:lnTo>
                          <a:pt x="76" y="98"/>
                        </a:lnTo>
                        <a:lnTo>
                          <a:pt x="80" y="98"/>
                        </a:lnTo>
                        <a:lnTo>
                          <a:pt x="82" y="100"/>
                        </a:lnTo>
                        <a:lnTo>
                          <a:pt x="84" y="102"/>
                        </a:lnTo>
                        <a:lnTo>
                          <a:pt x="84" y="106"/>
                        </a:lnTo>
                        <a:lnTo>
                          <a:pt x="84" y="166"/>
                        </a:lnTo>
                        <a:lnTo>
                          <a:pt x="84" y="166"/>
                        </a:lnTo>
                        <a:lnTo>
                          <a:pt x="82" y="18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6" y="206"/>
                        </a:lnTo>
                        <a:lnTo>
                          <a:pt x="70" y="224"/>
                        </a:lnTo>
                        <a:lnTo>
                          <a:pt x="64" y="242"/>
                        </a:lnTo>
                        <a:lnTo>
                          <a:pt x="62" y="260"/>
                        </a:lnTo>
                        <a:lnTo>
                          <a:pt x="60" y="278"/>
                        </a:lnTo>
                        <a:lnTo>
                          <a:pt x="60" y="394"/>
                        </a:lnTo>
                        <a:lnTo>
                          <a:pt x="84" y="394"/>
                        </a:lnTo>
                        <a:lnTo>
                          <a:pt x="86" y="622"/>
                        </a:lnTo>
                        <a:lnTo>
                          <a:pt x="86" y="622"/>
                        </a:lnTo>
                        <a:lnTo>
                          <a:pt x="86" y="628"/>
                        </a:lnTo>
                        <a:lnTo>
                          <a:pt x="88" y="636"/>
                        </a:lnTo>
                        <a:lnTo>
                          <a:pt x="90" y="640"/>
                        </a:lnTo>
                        <a:lnTo>
                          <a:pt x="94" y="644"/>
                        </a:lnTo>
                        <a:lnTo>
                          <a:pt x="104" y="650"/>
                        </a:lnTo>
                        <a:lnTo>
                          <a:pt x="116" y="652"/>
                        </a:lnTo>
                        <a:lnTo>
                          <a:pt x="116" y="652"/>
                        </a:lnTo>
                        <a:lnTo>
                          <a:pt x="128" y="650"/>
                        </a:lnTo>
                        <a:lnTo>
                          <a:pt x="136" y="644"/>
                        </a:lnTo>
                        <a:lnTo>
                          <a:pt x="140" y="640"/>
                        </a:lnTo>
                        <a:lnTo>
                          <a:pt x="144" y="636"/>
                        </a:lnTo>
                        <a:lnTo>
                          <a:pt x="146" y="628"/>
                        </a:lnTo>
                        <a:lnTo>
                          <a:pt x="146" y="622"/>
                        </a:lnTo>
                        <a:lnTo>
                          <a:pt x="146" y="394"/>
                        </a:lnTo>
                        <a:lnTo>
                          <a:pt x="164" y="394"/>
                        </a:lnTo>
                        <a:lnTo>
                          <a:pt x="164" y="622"/>
                        </a:lnTo>
                        <a:lnTo>
                          <a:pt x="164" y="622"/>
                        </a:lnTo>
                        <a:lnTo>
                          <a:pt x="164" y="630"/>
                        </a:lnTo>
                        <a:lnTo>
                          <a:pt x="166" y="636"/>
                        </a:lnTo>
                        <a:lnTo>
                          <a:pt x="170" y="640"/>
                        </a:lnTo>
                        <a:lnTo>
                          <a:pt x="174" y="646"/>
                        </a:lnTo>
                        <a:lnTo>
                          <a:pt x="184" y="650"/>
                        </a:lnTo>
                        <a:lnTo>
                          <a:pt x="194" y="652"/>
                        </a:lnTo>
                        <a:lnTo>
                          <a:pt x="194" y="652"/>
                        </a:lnTo>
                        <a:lnTo>
                          <a:pt x="206" y="650"/>
                        </a:lnTo>
                        <a:lnTo>
                          <a:pt x="216" y="644"/>
                        </a:lnTo>
                        <a:lnTo>
                          <a:pt x="220" y="640"/>
                        </a:lnTo>
                        <a:lnTo>
                          <a:pt x="222" y="636"/>
                        </a:lnTo>
                        <a:lnTo>
                          <a:pt x="224" y="628"/>
                        </a:lnTo>
                        <a:lnTo>
                          <a:pt x="224" y="622"/>
                        </a:lnTo>
                        <a:lnTo>
                          <a:pt x="224" y="394"/>
                        </a:lnTo>
                        <a:lnTo>
                          <a:pt x="250" y="394"/>
                        </a:lnTo>
                        <a:lnTo>
                          <a:pt x="250" y="278"/>
                        </a:lnTo>
                        <a:lnTo>
                          <a:pt x="250" y="278"/>
                        </a:lnTo>
                        <a:lnTo>
                          <a:pt x="250" y="258"/>
                        </a:lnTo>
                        <a:lnTo>
                          <a:pt x="246" y="238"/>
                        </a:lnTo>
                        <a:lnTo>
                          <a:pt x="240" y="220"/>
                        </a:lnTo>
                        <a:lnTo>
                          <a:pt x="234" y="202"/>
                        </a:lnTo>
                        <a:lnTo>
                          <a:pt x="236" y="206"/>
                        </a:lnTo>
                        <a:lnTo>
                          <a:pt x="236" y="206"/>
                        </a:lnTo>
                        <a:lnTo>
                          <a:pt x="228" y="184"/>
                        </a:lnTo>
                        <a:lnTo>
                          <a:pt x="226" y="172"/>
                        </a:lnTo>
                        <a:lnTo>
                          <a:pt x="226" y="162"/>
                        </a:lnTo>
                        <a:lnTo>
                          <a:pt x="226" y="106"/>
                        </a:lnTo>
                        <a:lnTo>
                          <a:pt x="226" y="106"/>
                        </a:lnTo>
                        <a:lnTo>
                          <a:pt x="226" y="102"/>
                        </a:lnTo>
                        <a:lnTo>
                          <a:pt x="228" y="100"/>
                        </a:lnTo>
                        <a:lnTo>
                          <a:pt x="230" y="98"/>
                        </a:lnTo>
                        <a:lnTo>
                          <a:pt x="234" y="98"/>
                        </a:lnTo>
                        <a:lnTo>
                          <a:pt x="234" y="98"/>
                        </a:lnTo>
                        <a:lnTo>
                          <a:pt x="238" y="98"/>
                        </a:lnTo>
                        <a:lnTo>
                          <a:pt x="240" y="100"/>
                        </a:lnTo>
                        <a:lnTo>
                          <a:pt x="242" y="102"/>
                        </a:lnTo>
                        <a:lnTo>
                          <a:pt x="242" y="106"/>
                        </a:lnTo>
                        <a:lnTo>
                          <a:pt x="266" y="288"/>
                        </a:lnTo>
                        <a:lnTo>
                          <a:pt x="266" y="288"/>
                        </a:lnTo>
                        <a:lnTo>
                          <a:pt x="270" y="296"/>
                        </a:lnTo>
                        <a:lnTo>
                          <a:pt x="274" y="302"/>
                        </a:lnTo>
                        <a:lnTo>
                          <a:pt x="282" y="306"/>
                        </a:lnTo>
                        <a:lnTo>
                          <a:pt x="290" y="308"/>
                        </a:lnTo>
                        <a:lnTo>
                          <a:pt x="290" y="308"/>
                        </a:lnTo>
                        <a:lnTo>
                          <a:pt x="298" y="304"/>
                        </a:lnTo>
                        <a:lnTo>
                          <a:pt x="304" y="300"/>
                        </a:lnTo>
                        <a:lnTo>
                          <a:pt x="308" y="292"/>
                        </a:lnTo>
                        <a:lnTo>
                          <a:pt x="310" y="284"/>
                        </a:lnTo>
                        <a:lnTo>
                          <a:pt x="310" y="2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  <p:grpSp>
              <p:nvGrpSpPr>
                <p:cNvPr id="73" name="그룹 149">
                  <a:extLst>
                    <a:ext uri="{FF2B5EF4-FFF2-40B4-BE49-F238E27FC236}">
                      <a16:creationId xmlns:a16="http://schemas.microsoft.com/office/drawing/2014/main" id="{B6419987-7F85-4DD8-96F8-F9BB2A7E4F73}"/>
                    </a:ext>
                  </a:extLst>
                </p:cNvPr>
                <p:cNvGrpSpPr/>
                <p:nvPr/>
              </p:nvGrpSpPr>
              <p:grpSpPr>
                <a:xfrm>
                  <a:off x="6214935" y="6328848"/>
                  <a:ext cx="261689" cy="391553"/>
                  <a:chOff x="2283902" y="3853838"/>
                  <a:chExt cx="452829" cy="677546"/>
                </a:xfrm>
                <a:grpFill/>
              </p:grpSpPr>
              <p:sp>
                <p:nvSpPr>
                  <p:cNvPr id="74" name="Freeform 20">
                    <a:extLst>
                      <a:ext uri="{FF2B5EF4-FFF2-40B4-BE49-F238E27FC236}">
                        <a16:creationId xmlns:a16="http://schemas.microsoft.com/office/drawing/2014/main" id="{74A913AB-5455-4B53-96FE-020696A8D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3902" y="3933270"/>
                    <a:ext cx="452829" cy="598114"/>
                  </a:xfrm>
                  <a:custGeom>
                    <a:avLst/>
                    <a:gdLst>
                      <a:gd name="T0" fmla="*/ 380 w 667"/>
                      <a:gd name="T1" fmla="*/ 855 h 881"/>
                      <a:gd name="T2" fmla="*/ 386 w 667"/>
                      <a:gd name="T3" fmla="*/ 865 h 881"/>
                      <a:gd name="T4" fmla="*/ 400 w 667"/>
                      <a:gd name="T5" fmla="*/ 876 h 881"/>
                      <a:gd name="T6" fmla="*/ 418 w 667"/>
                      <a:gd name="T7" fmla="*/ 881 h 881"/>
                      <a:gd name="T8" fmla="*/ 432 w 667"/>
                      <a:gd name="T9" fmla="*/ 879 h 881"/>
                      <a:gd name="T10" fmla="*/ 448 w 667"/>
                      <a:gd name="T11" fmla="*/ 868 h 881"/>
                      <a:gd name="T12" fmla="*/ 458 w 667"/>
                      <a:gd name="T13" fmla="*/ 853 h 881"/>
                      <a:gd name="T14" fmla="*/ 459 w 667"/>
                      <a:gd name="T15" fmla="*/ 834 h 881"/>
                      <a:gd name="T16" fmla="*/ 445 w 667"/>
                      <a:gd name="T17" fmla="*/ 301 h 881"/>
                      <a:gd name="T18" fmla="*/ 450 w 667"/>
                      <a:gd name="T19" fmla="*/ 276 h 881"/>
                      <a:gd name="T20" fmla="*/ 464 w 667"/>
                      <a:gd name="T21" fmla="*/ 259 h 881"/>
                      <a:gd name="T22" fmla="*/ 503 w 667"/>
                      <a:gd name="T23" fmla="*/ 238 h 881"/>
                      <a:gd name="T24" fmla="*/ 525 w 667"/>
                      <a:gd name="T25" fmla="*/ 221 h 881"/>
                      <a:gd name="T26" fmla="*/ 573 w 667"/>
                      <a:gd name="T27" fmla="*/ 168 h 881"/>
                      <a:gd name="T28" fmla="*/ 635 w 667"/>
                      <a:gd name="T29" fmla="*/ 85 h 881"/>
                      <a:gd name="T30" fmla="*/ 660 w 667"/>
                      <a:gd name="T31" fmla="*/ 46 h 881"/>
                      <a:gd name="T32" fmla="*/ 666 w 667"/>
                      <a:gd name="T33" fmla="*/ 31 h 881"/>
                      <a:gd name="T34" fmla="*/ 665 w 667"/>
                      <a:gd name="T35" fmla="*/ 16 h 881"/>
                      <a:gd name="T36" fmla="*/ 656 w 667"/>
                      <a:gd name="T37" fmla="*/ 5 h 881"/>
                      <a:gd name="T38" fmla="*/ 645 w 667"/>
                      <a:gd name="T39" fmla="*/ 0 h 881"/>
                      <a:gd name="T40" fmla="*/ 625 w 667"/>
                      <a:gd name="T41" fmla="*/ 7 h 881"/>
                      <a:gd name="T42" fmla="*/ 598 w 667"/>
                      <a:gd name="T43" fmla="*/ 39 h 881"/>
                      <a:gd name="T44" fmla="*/ 537 w 667"/>
                      <a:gd name="T45" fmla="*/ 104 h 881"/>
                      <a:gd name="T46" fmla="*/ 492 w 667"/>
                      <a:gd name="T47" fmla="*/ 142 h 881"/>
                      <a:gd name="T48" fmla="*/ 444 w 667"/>
                      <a:gd name="T49" fmla="*/ 168 h 881"/>
                      <a:gd name="T50" fmla="*/ 416 w 667"/>
                      <a:gd name="T51" fmla="*/ 168 h 881"/>
                      <a:gd name="T52" fmla="*/ 360 w 667"/>
                      <a:gd name="T53" fmla="*/ 160 h 881"/>
                      <a:gd name="T54" fmla="*/ 324 w 667"/>
                      <a:gd name="T55" fmla="*/ 160 h 881"/>
                      <a:gd name="T56" fmla="*/ 268 w 667"/>
                      <a:gd name="T57" fmla="*/ 165 h 881"/>
                      <a:gd name="T58" fmla="*/ 237 w 667"/>
                      <a:gd name="T59" fmla="*/ 172 h 881"/>
                      <a:gd name="T60" fmla="*/ 192 w 667"/>
                      <a:gd name="T61" fmla="*/ 152 h 881"/>
                      <a:gd name="T62" fmla="*/ 145 w 667"/>
                      <a:gd name="T63" fmla="*/ 117 h 881"/>
                      <a:gd name="T64" fmla="*/ 90 w 667"/>
                      <a:gd name="T65" fmla="*/ 63 h 881"/>
                      <a:gd name="T66" fmla="*/ 48 w 667"/>
                      <a:gd name="T67" fmla="*/ 11 h 881"/>
                      <a:gd name="T68" fmla="*/ 30 w 667"/>
                      <a:gd name="T69" fmla="*/ 0 h 881"/>
                      <a:gd name="T70" fmla="*/ 16 w 667"/>
                      <a:gd name="T71" fmla="*/ 2 h 881"/>
                      <a:gd name="T72" fmla="*/ 5 w 667"/>
                      <a:gd name="T73" fmla="*/ 11 h 881"/>
                      <a:gd name="T74" fmla="*/ 0 w 667"/>
                      <a:gd name="T75" fmla="*/ 26 h 881"/>
                      <a:gd name="T76" fmla="*/ 3 w 667"/>
                      <a:gd name="T77" fmla="*/ 38 h 881"/>
                      <a:gd name="T78" fmla="*/ 15 w 667"/>
                      <a:gd name="T79" fmla="*/ 58 h 881"/>
                      <a:gd name="T80" fmla="*/ 72 w 667"/>
                      <a:gd name="T81" fmla="*/ 139 h 881"/>
                      <a:gd name="T82" fmla="*/ 131 w 667"/>
                      <a:gd name="T83" fmla="*/ 210 h 881"/>
                      <a:gd name="T84" fmla="*/ 164 w 667"/>
                      <a:gd name="T85" fmla="*/ 238 h 881"/>
                      <a:gd name="T86" fmla="*/ 194 w 667"/>
                      <a:gd name="T87" fmla="*/ 255 h 881"/>
                      <a:gd name="T88" fmla="*/ 215 w 667"/>
                      <a:gd name="T89" fmla="*/ 269 h 881"/>
                      <a:gd name="T90" fmla="*/ 222 w 667"/>
                      <a:gd name="T91" fmla="*/ 301 h 881"/>
                      <a:gd name="T92" fmla="*/ 209 w 667"/>
                      <a:gd name="T93" fmla="*/ 830 h 881"/>
                      <a:gd name="T94" fmla="*/ 210 w 667"/>
                      <a:gd name="T95" fmla="*/ 853 h 881"/>
                      <a:gd name="T96" fmla="*/ 216 w 667"/>
                      <a:gd name="T97" fmla="*/ 864 h 881"/>
                      <a:gd name="T98" fmla="*/ 230 w 667"/>
                      <a:gd name="T99" fmla="*/ 876 h 881"/>
                      <a:gd name="T100" fmla="*/ 249 w 667"/>
                      <a:gd name="T101" fmla="*/ 881 h 881"/>
                      <a:gd name="T102" fmla="*/ 261 w 667"/>
                      <a:gd name="T103" fmla="*/ 880 h 881"/>
                      <a:gd name="T104" fmla="*/ 277 w 667"/>
                      <a:gd name="T105" fmla="*/ 870 h 881"/>
                      <a:gd name="T106" fmla="*/ 287 w 667"/>
                      <a:gd name="T107" fmla="*/ 855 h 8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667" h="881">
                        <a:moveTo>
                          <a:pt x="334" y="534"/>
                        </a:moveTo>
                        <a:lnTo>
                          <a:pt x="334" y="534"/>
                        </a:lnTo>
                        <a:lnTo>
                          <a:pt x="380" y="855"/>
                        </a:lnTo>
                        <a:lnTo>
                          <a:pt x="380" y="855"/>
                        </a:lnTo>
                        <a:lnTo>
                          <a:pt x="383" y="861"/>
                        </a:lnTo>
                        <a:lnTo>
                          <a:pt x="386" y="865"/>
                        </a:lnTo>
                        <a:lnTo>
                          <a:pt x="390" y="870"/>
                        </a:lnTo>
                        <a:lnTo>
                          <a:pt x="394" y="874"/>
                        </a:lnTo>
                        <a:lnTo>
                          <a:pt x="400" y="876"/>
                        </a:lnTo>
                        <a:lnTo>
                          <a:pt x="406" y="880"/>
                        </a:lnTo>
                        <a:lnTo>
                          <a:pt x="412" y="881"/>
                        </a:lnTo>
                        <a:lnTo>
                          <a:pt x="418" y="881"/>
                        </a:lnTo>
                        <a:lnTo>
                          <a:pt x="418" y="881"/>
                        </a:lnTo>
                        <a:lnTo>
                          <a:pt x="425" y="881"/>
                        </a:lnTo>
                        <a:lnTo>
                          <a:pt x="432" y="879"/>
                        </a:lnTo>
                        <a:lnTo>
                          <a:pt x="437" y="876"/>
                        </a:lnTo>
                        <a:lnTo>
                          <a:pt x="443" y="873"/>
                        </a:lnTo>
                        <a:lnTo>
                          <a:pt x="448" y="868"/>
                        </a:lnTo>
                        <a:lnTo>
                          <a:pt x="452" y="864"/>
                        </a:lnTo>
                        <a:lnTo>
                          <a:pt x="456" y="858"/>
                        </a:lnTo>
                        <a:lnTo>
                          <a:pt x="458" y="853"/>
                        </a:lnTo>
                        <a:lnTo>
                          <a:pt x="458" y="853"/>
                        </a:lnTo>
                        <a:lnTo>
                          <a:pt x="459" y="841"/>
                        </a:lnTo>
                        <a:lnTo>
                          <a:pt x="459" y="834"/>
                        </a:lnTo>
                        <a:lnTo>
                          <a:pt x="458" y="830"/>
                        </a:lnTo>
                        <a:lnTo>
                          <a:pt x="440" y="437"/>
                        </a:lnTo>
                        <a:lnTo>
                          <a:pt x="445" y="301"/>
                        </a:lnTo>
                        <a:lnTo>
                          <a:pt x="445" y="301"/>
                        </a:lnTo>
                        <a:lnTo>
                          <a:pt x="448" y="287"/>
                        </a:lnTo>
                        <a:lnTo>
                          <a:pt x="450" y="276"/>
                        </a:lnTo>
                        <a:lnTo>
                          <a:pt x="452" y="269"/>
                        </a:lnTo>
                        <a:lnTo>
                          <a:pt x="457" y="264"/>
                        </a:lnTo>
                        <a:lnTo>
                          <a:pt x="464" y="259"/>
                        </a:lnTo>
                        <a:lnTo>
                          <a:pt x="474" y="255"/>
                        </a:lnTo>
                        <a:lnTo>
                          <a:pt x="486" y="248"/>
                        </a:lnTo>
                        <a:lnTo>
                          <a:pt x="503" y="238"/>
                        </a:lnTo>
                        <a:lnTo>
                          <a:pt x="503" y="238"/>
                        </a:lnTo>
                        <a:lnTo>
                          <a:pt x="515" y="231"/>
                        </a:lnTo>
                        <a:lnTo>
                          <a:pt x="525" y="221"/>
                        </a:lnTo>
                        <a:lnTo>
                          <a:pt x="537" y="210"/>
                        </a:lnTo>
                        <a:lnTo>
                          <a:pt x="549" y="197"/>
                        </a:lnTo>
                        <a:lnTo>
                          <a:pt x="573" y="168"/>
                        </a:lnTo>
                        <a:lnTo>
                          <a:pt x="597" y="139"/>
                        </a:lnTo>
                        <a:lnTo>
                          <a:pt x="617" y="109"/>
                        </a:lnTo>
                        <a:lnTo>
                          <a:pt x="635" y="85"/>
                        </a:lnTo>
                        <a:lnTo>
                          <a:pt x="652" y="58"/>
                        </a:lnTo>
                        <a:lnTo>
                          <a:pt x="652" y="58"/>
                        </a:lnTo>
                        <a:lnTo>
                          <a:pt x="660" y="46"/>
                        </a:lnTo>
                        <a:lnTo>
                          <a:pt x="664" y="38"/>
                        </a:lnTo>
                        <a:lnTo>
                          <a:pt x="666" y="31"/>
                        </a:lnTo>
                        <a:lnTo>
                          <a:pt x="666" y="31"/>
                        </a:lnTo>
                        <a:lnTo>
                          <a:pt x="667" y="26"/>
                        </a:lnTo>
                        <a:lnTo>
                          <a:pt x="666" y="21"/>
                        </a:lnTo>
                        <a:lnTo>
                          <a:pt x="665" y="16"/>
                        </a:lnTo>
                        <a:lnTo>
                          <a:pt x="662" y="11"/>
                        </a:lnTo>
                        <a:lnTo>
                          <a:pt x="659" y="8"/>
                        </a:lnTo>
                        <a:lnTo>
                          <a:pt x="656" y="5"/>
                        </a:lnTo>
                        <a:lnTo>
                          <a:pt x="651" y="2"/>
                        </a:lnTo>
                        <a:lnTo>
                          <a:pt x="645" y="0"/>
                        </a:lnTo>
                        <a:lnTo>
                          <a:pt x="645" y="0"/>
                        </a:lnTo>
                        <a:lnTo>
                          <a:pt x="639" y="0"/>
                        </a:lnTo>
                        <a:lnTo>
                          <a:pt x="631" y="2"/>
                        </a:lnTo>
                        <a:lnTo>
                          <a:pt x="625" y="7"/>
                        </a:lnTo>
                        <a:lnTo>
                          <a:pt x="619" y="11"/>
                        </a:lnTo>
                        <a:lnTo>
                          <a:pt x="619" y="11"/>
                        </a:lnTo>
                        <a:lnTo>
                          <a:pt x="598" y="39"/>
                        </a:lnTo>
                        <a:lnTo>
                          <a:pt x="577" y="63"/>
                        </a:lnTo>
                        <a:lnTo>
                          <a:pt x="551" y="90"/>
                        </a:lnTo>
                        <a:lnTo>
                          <a:pt x="537" y="104"/>
                        </a:lnTo>
                        <a:lnTo>
                          <a:pt x="523" y="117"/>
                        </a:lnTo>
                        <a:lnTo>
                          <a:pt x="507" y="131"/>
                        </a:lnTo>
                        <a:lnTo>
                          <a:pt x="492" y="142"/>
                        </a:lnTo>
                        <a:lnTo>
                          <a:pt x="476" y="152"/>
                        </a:lnTo>
                        <a:lnTo>
                          <a:pt x="460" y="161"/>
                        </a:lnTo>
                        <a:lnTo>
                          <a:pt x="444" y="168"/>
                        </a:lnTo>
                        <a:lnTo>
                          <a:pt x="430" y="172"/>
                        </a:lnTo>
                        <a:lnTo>
                          <a:pt x="430" y="172"/>
                        </a:lnTo>
                        <a:lnTo>
                          <a:pt x="416" y="168"/>
                        </a:lnTo>
                        <a:lnTo>
                          <a:pt x="399" y="165"/>
                        </a:lnTo>
                        <a:lnTo>
                          <a:pt x="375" y="161"/>
                        </a:lnTo>
                        <a:lnTo>
                          <a:pt x="360" y="160"/>
                        </a:lnTo>
                        <a:lnTo>
                          <a:pt x="343" y="160"/>
                        </a:lnTo>
                        <a:lnTo>
                          <a:pt x="324" y="160"/>
                        </a:lnTo>
                        <a:lnTo>
                          <a:pt x="324" y="160"/>
                        </a:lnTo>
                        <a:lnTo>
                          <a:pt x="307" y="160"/>
                        </a:lnTo>
                        <a:lnTo>
                          <a:pt x="292" y="161"/>
                        </a:lnTo>
                        <a:lnTo>
                          <a:pt x="268" y="165"/>
                        </a:lnTo>
                        <a:lnTo>
                          <a:pt x="251" y="168"/>
                        </a:lnTo>
                        <a:lnTo>
                          <a:pt x="237" y="172"/>
                        </a:lnTo>
                        <a:lnTo>
                          <a:pt x="237" y="172"/>
                        </a:lnTo>
                        <a:lnTo>
                          <a:pt x="223" y="168"/>
                        </a:lnTo>
                        <a:lnTo>
                          <a:pt x="207" y="161"/>
                        </a:lnTo>
                        <a:lnTo>
                          <a:pt x="192" y="152"/>
                        </a:lnTo>
                        <a:lnTo>
                          <a:pt x="176" y="142"/>
                        </a:lnTo>
                        <a:lnTo>
                          <a:pt x="160" y="131"/>
                        </a:lnTo>
                        <a:lnTo>
                          <a:pt x="145" y="117"/>
                        </a:lnTo>
                        <a:lnTo>
                          <a:pt x="131" y="104"/>
                        </a:lnTo>
                        <a:lnTo>
                          <a:pt x="116" y="90"/>
                        </a:lnTo>
                        <a:lnTo>
                          <a:pt x="90" y="63"/>
                        </a:lnTo>
                        <a:lnTo>
                          <a:pt x="69" y="39"/>
                        </a:lnTo>
                        <a:lnTo>
                          <a:pt x="48" y="11"/>
                        </a:lnTo>
                        <a:lnTo>
                          <a:pt x="48" y="11"/>
                        </a:lnTo>
                        <a:lnTo>
                          <a:pt x="42" y="7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2" y="16"/>
                        </a:lnTo>
                        <a:lnTo>
                          <a:pt x="1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1" y="31"/>
                        </a:lnTo>
                        <a:lnTo>
                          <a:pt x="3" y="38"/>
                        </a:lnTo>
                        <a:lnTo>
                          <a:pt x="7" y="46"/>
                        </a:lnTo>
                        <a:lnTo>
                          <a:pt x="15" y="58"/>
                        </a:lnTo>
                        <a:lnTo>
                          <a:pt x="15" y="58"/>
                        </a:lnTo>
                        <a:lnTo>
                          <a:pt x="33" y="85"/>
                        </a:lnTo>
                        <a:lnTo>
                          <a:pt x="50" y="109"/>
                        </a:lnTo>
                        <a:lnTo>
                          <a:pt x="72" y="139"/>
                        </a:lnTo>
                        <a:lnTo>
                          <a:pt x="94" y="168"/>
                        </a:lnTo>
                        <a:lnTo>
                          <a:pt x="118" y="197"/>
                        </a:lnTo>
                        <a:lnTo>
                          <a:pt x="131" y="210"/>
                        </a:lnTo>
                        <a:lnTo>
                          <a:pt x="142" y="221"/>
                        </a:lnTo>
                        <a:lnTo>
                          <a:pt x="153" y="231"/>
                        </a:lnTo>
                        <a:lnTo>
                          <a:pt x="164" y="238"/>
                        </a:lnTo>
                        <a:lnTo>
                          <a:pt x="164" y="238"/>
                        </a:lnTo>
                        <a:lnTo>
                          <a:pt x="181" y="248"/>
                        </a:lnTo>
                        <a:lnTo>
                          <a:pt x="194" y="255"/>
                        </a:lnTo>
                        <a:lnTo>
                          <a:pt x="203" y="259"/>
                        </a:lnTo>
                        <a:lnTo>
                          <a:pt x="210" y="264"/>
                        </a:lnTo>
                        <a:lnTo>
                          <a:pt x="215" y="269"/>
                        </a:lnTo>
                        <a:lnTo>
                          <a:pt x="218" y="276"/>
                        </a:lnTo>
                        <a:lnTo>
                          <a:pt x="220" y="287"/>
                        </a:lnTo>
                        <a:lnTo>
                          <a:pt x="222" y="301"/>
                        </a:lnTo>
                        <a:lnTo>
                          <a:pt x="228" y="437"/>
                        </a:lnTo>
                        <a:lnTo>
                          <a:pt x="209" y="830"/>
                        </a:lnTo>
                        <a:lnTo>
                          <a:pt x="209" y="830"/>
                        </a:lnTo>
                        <a:lnTo>
                          <a:pt x="209" y="834"/>
                        </a:lnTo>
                        <a:lnTo>
                          <a:pt x="209" y="841"/>
                        </a:lnTo>
                        <a:lnTo>
                          <a:pt x="210" y="853"/>
                        </a:lnTo>
                        <a:lnTo>
                          <a:pt x="210" y="853"/>
                        </a:lnTo>
                        <a:lnTo>
                          <a:pt x="212" y="858"/>
                        </a:lnTo>
                        <a:lnTo>
                          <a:pt x="216" y="864"/>
                        </a:lnTo>
                        <a:lnTo>
                          <a:pt x="219" y="868"/>
                        </a:lnTo>
                        <a:lnTo>
                          <a:pt x="225" y="873"/>
                        </a:lnTo>
                        <a:lnTo>
                          <a:pt x="230" y="876"/>
                        </a:lnTo>
                        <a:lnTo>
                          <a:pt x="235" y="879"/>
                        </a:lnTo>
                        <a:lnTo>
                          <a:pt x="242" y="881"/>
                        </a:lnTo>
                        <a:lnTo>
                          <a:pt x="249" y="881"/>
                        </a:lnTo>
                        <a:lnTo>
                          <a:pt x="249" y="881"/>
                        </a:lnTo>
                        <a:lnTo>
                          <a:pt x="256" y="881"/>
                        </a:lnTo>
                        <a:lnTo>
                          <a:pt x="261" y="880"/>
                        </a:lnTo>
                        <a:lnTo>
                          <a:pt x="267" y="876"/>
                        </a:lnTo>
                        <a:lnTo>
                          <a:pt x="273" y="874"/>
                        </a:lnTo>
                        <a:lnTo>
                          <a:pt x="277" y="870"/>
                        </a:lnTo>
                        <a:lnTo>
                          <a:pt x="282" y="865"/>
                        </a:lnTo>
                        <a:lnTo>
                          <a:pt x="285" y="861"/>
                        </a:lnTo>
                        <a:lnTo>
                          <a:pt x="287" y="855"/>
                        </a:lnTo>
                        <a:lnTo>
                          <a:pt x="287" y="855"/>
                        </a:lnTo>
                        <a:lnTo>
                          <a:pt x="334" y="534"/>
                        </a:lnTo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  <p:sp>
                <p:nvSpPr>
                  <p:cNvPr id="75" name="Freeform 21">
                    <a:extLst>
                      <a:ext uri="{FF2B5EF4-FFF2-40B4-BE49-F238E27FC236}">
                        <a16:creationId xmlns:a16="http://schemas.microsoft.com/office/drawing/2014/main" id="{43DCCE66-7852-4E11-A99F-63B45658F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3756" y="3853838"/>
                    <a:ext cx="173121" cy="173799"/>
                  </a:xfrm>
                  <a:custGeom>
                    <a:avLst/>
                    <a:gdLst>
                      <a:gd name="T0" fmla="*/ 128 w 255"/>
                      <a:gd name="T1" fmla="*/ 0 h 256"/>
                      <a:gd name="T2" fmla="*/ 102 w 255"/>
                      <a:gd name="T3" fmla="*/ 3 h 256"/>
                      <a:gd name="T4" fmla="*/ 78 w 255"/>
                      <a:gd name="T5" fmla="*/ 10 h 256"/>
                      <a:gd name="T6" fmla="*/ 56 w 255"/>
                      <a:gd name="T7" fmla="*/ 23 h 256"/>
                      <a:gd name="T8" fmla="*/ 37 w 255"/>
                      <a:gd name="T9" fmla="*/ 38 h 256"/>
                      <a:gd name="T10" fmla="*/ 21 w 255"/>
                      <a:gd name="T11" fmla="*/ 57 h 256"/>
                      <a:gd name="T12" fmla="*/ 10 w 255"/>
                      <a:gd name="T13" fmla="*/ 78 h 256"/>
                      <a:gd name="T14" fmla="*/ 2 w 255"/>
                      <a:gd name="T15" fmla="*/ 102 h 256"/>
                      <a:gd name="T16" fmla="*/ 0 w 255"/>
                      <a:gd name="T17" fmla="*/ 128 h 256"/>
                      <a:gd name="T18" fmla="*/ 1 w 255"/>
                      <a:gd name="T19" fmla="*/ 141 h 256"/>
                      <a:gd name="T20" fmla="*/ 5 w 255"/>
                      <a:gd name="T21" fmla="*/ 166 h 256"/>
                      <a:gd name="T22" fmla="*/ 16 w 255"/>
                      <a:gd name="T23" fmla="*/ 189 h 256"/>
                      <a:gd name="T24" fmla="*/ 29 w 255"/>
                      <a:gd name="T25" fmla="*/ 209 h 256"/>
                      <a:gd name="T26" fmla="*/ 46 w 255"/>
                      <a:gd name="T27" fmla="*/ 226 h 256"/>
                      <a:gd name="T28" fmla="*/ 67 w 255"/>
                      <a:gd name="T29" fmla="*/ 240 h 256"/>
                      <a:gd name="T30" fmla="*/ 89 w 255"/>
                      <a:gd name="T31" fmla="*/ 250 h 256"/>
                      <a:gd name="T32" fmla="*/ 114 w 255"/>
                      <a:gd name="T33" fmla="*/ 255 h 256"/>
                      <a:gd name="T34" fmla="*/ 128 w 255"/>
                      <a:gd name="T35" fmla="*/ 256 h 256"/>
                      <a:gd name="T36" fmla="*/ 153 w 255"/>
                      <a:gd name="T37" fmla="*/ 253 h 256"/>
                      <a:gd name="T38" fmla="*/ 177 w 255"/>
                      <a:gd name="T39" fmla="*/ 246 h 256"/>
                      <a:gd name="T40" fmla="*/ 200 w 255"/>
                      <a:gd name="T41" fmla="*/ 234 h 256"/>
                      <a:gd name="T42" fmla="*/ 218 w 255"/>
                      <a:gd name="T43" fmla="*/ 218 h 256"/>
                      <a:gd name="T44" fmla="*/ 234 w 255"/>
                      <a:gd name="T45" fmla="*/ 199 h 256"/>
                      <a:gd name="T46" fmla="*/ 245 w 255"/>
                      <a:gd name="T47" fmla="*/ 177 h 256"/>
                      <a:gd name="T48" fmla="*/ 253 w 255"/>
                      <a:gd name="T49" fmla="*/ 153 h 256"/>
                      <a:gd name="T50" fmla="*/ 255 w 255"/>
                      <a:gd name="T51" fmla="*/ 128 h 256"/>
                      <a:gd name="T52" fmla="*/ 255 w 255"/>
                      <a:gd name="T53" fmla="*/ 115 h 256"/>
                      <a:gd name="T54" fmla="*/ 250 w 255"/>
                      <a:gd name="T55" fmla="*/ 90 h 256"/>
                      <a:gd name="T56" fmla="*/ 241 w 255"/>
                      <a:gd name="T57" fmla="*/ 67 h 256"/>
                      <a:gd name="T58" fmla="*/ 227 w 255"/>
                      <a:gd name="T59" fmla="*/ 47 h 256"/>
                      <a:gd name="T60" fmla="*/ 209 w 255"/>
                      <a:gd name="T61" fmla="*/ 30 h 256"/>
                      <a:gd name="T62" fmla="*/ 188 w 255"/>
                      <a:gd name="T63" fmla="*/ 16 h 256"/>
                      <a:gd name="T64" fmla="*/ 166 w 255"/>
                      <a:gd name="T65" fmla="*/ 6 h 256"/>
                      <a:gd name="T66" fmla="*/ 141 w 255"/>
                      <a:gd name="T67" fmla="*/ 1 h 256"/>
                      <a:gd name="T68" fmla="*/ 128 w 255"/>
                      <a:gd name="T69" fmla="*/ 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55" h="256">
                        <a:moveTo>
                          <a:pt x="128" y="0"/>
                        </a:moveTo>
                        <a:lnTo>
                          <a:pt x="128" y="0"/>
                        </a:lnTo>
                        <a:lnTo>
                          <a:pt x="114" y="1"/>
                        </a:lnTo>
                        <a:lnTo>
                          <a:pt x="102" y="3"/>
                        </a:lnTo>
                        <a:lnTo>
                          <a:pt x="89" y="6"/>
                        </a:lnTo>
                        <a:lnTo>
                          <a:pt x="78" y="10"/>
                        </a:lnTo>
                        <a:lnTo>
                          <a:pt x="67" y="16"/>
                        </a:lnTo>
                        <a:lnTo>
                          <a:pt x="56" y="23"/>
                        </a:lnTo>
                        <a:lnTo>
                          <a:pt x="46" y="30"/>
                        </a:lnTo>
                        <a:lnTo>
                          <a:pt x="37" y="38"/>
                        </a:lnTo>
                        <a:lnTo>
                          <a:pt x="29" y="47"/>
                        </a:lnTo>
                        <a:lnTo>
                          <a:pt x="21" y="57"/>
                        </a:lnTo>
                        <a:lnTo>
                          <a:pt x="16" y="67"/>
                        </a:lnTo>
                        <a:lnTo>
                          <a:pt x="10" y="78"/>
                        </a:lnTo>
                        <a:lnTo>
                          <a:pt x="5" y="90"/>
                        </a:lnTo>
                        <a:lnTo>
                          <a:pt x="2" y="102"/>
                        </a:lnTo>
                        <a:lnTo>
                          <a:pt x="1" y="115"/>
                        </a:lnTo>
                        <a:lnTo>
                          <a:pt x="0" y="128"/>
                        </a:lnTo>
                        <a:lnTo>
                          <a:pt x="0" y="128"/>
                        </a:lnTo>
                        <a:lnTo>
                          <a:pt x="1" y="141"/>
                        </a:lnTo>
                        <a:lnTo>
                          <a:pt x="2" y="153"/>
                        </a:lnTo>
                        <a:lnTo>
                          <a:pt x="5" y="166"/>
                        </a:lnTo>
                        <a:lnTo>
                          <a:pt x="10" y="177"/>
                        </a:lnTo>
                        <a:lnTo>
                          <a:pt x="16" y="189"/>
                        </a:lnTo>
                        <a:lnTo>
                          <a:pt x="21" y="199"/>
                        </a:lnTo>
                        <a:lnTo>
                          <a:pt x="29" y="209"/>
                        </a:lnTo>
                        <a:lnTo>
                          <a:pt x="37" y="218"/>
                        </a:lnTo>
                        <a:lnTo>
                          <a:pt x="46" y="226"/>
                        </a:lnTo>
                        <a:lnTo>
                          <a:pt x="56" y="234"/>
                        </a:lnTo>
                        <a:lnTo>
                          <a:pt x="67" y="240"/>
                        </a:lnTo>
                        <a:lnTo>
                          <a:pt x="78" y="246"/>
                        </a:lnTo>
                        <a:lnTo>
                          <a:pt x="89" y="250"/>
                        </a:lnTo>
                        <a:lnTo>
                          <a:pt x="102" y="253"/>
                        </a:lnTo>
                        <a:lnTo>
                          <a:pt x="114" y="255"/>
                        </a:lnTo>
                        <a:lnTo>
                          <a:pt x="128" y="256"/>
                        </a:lnTo>
                        <a:lnTo>
                          <a:pt x="128" y="256"/>
                        </a:lnTo>
                        <a:lnTo>
                          <a:pt x="141" y="255"/>
                        </a:lnTo>
                        <a:lnTo>
                          <a:pt x="153" y="253"/>
                        </a:lnTo>
                        <a:lnTo>
                          <a:pt x="166" y="250"/>
                        </a:lnTo>
                        <a:lnTo>
                          <a:pt x="177" y="246"/>
                        </a:lnTo>
                        <a:lnTo>
                          <a:pt x="188" y="240"/>
                        </a:lnTo>
                        <a:lnTo>
                          <a:pt x="200" y="234"/>
                        </a:lnTo>
                        <a:lnTo>
                          <a:pt x="209" y="226"/>
                        </a:lnTo>
                        <a:lnTo>
                          <a:pt x="218" y="218"/>
                        </a:lnTo>
                        <a:lnTo>
                          <a:pt x="227" y="209"/>
                        </a:lnTo>
                        <a:lnTo>
                          <a:pt x="234" y="199"/>
                        </a:lnTo>
                        <a:lnTo>
                          <a:pt x="241" y="189"/>
                        </a:lnTo>
                        <a:lnTo>
                          <a:pt x="245" y="177"/>
                        </a:lnTo>
                        <a:lnTo>
                          <a:pt x="250" y="166"/>
                        </a:lnTo>
                        <a:lnTo>
                          <a:pt x="253" y="153"/>
                        </a:lnTo>
                        <a:lnTo>
                          <a:pt x="255" y="141"/>
                        </a:lnTo>
                        <a:lnTo>
                          <a:pt x="255" y="128"/>
                        </a:lnTo>
                        <a:lnTo>
                          <a:pt x="255" y="128"/>
                        </a:lnTo>
                        <a:lnTo>
                          <a:pt x="255" y="115"/>
                        </a:lnTo>
                        <a:lnTo>
                          <a:pt x="253" y="102"/>
                        </a:lnTo>
                        <a:lnTo>
                          <a:pt x="250" y="90"/>
                        </a:lnTo>
                        <a:lnTo>
                          <a:pt x="245" y="78"/>
                        </a:lnTo>
                        <a:lnTo>
                          <a:pt x="241" y="67"/>
                        </a:lnTo>
                        <a:lnTo>
                          <a:pt x="234" y="57"/>
                        </a:lnTo>
                        <a:lnTo>
                          <a:pt x="227" y="47"/>
                        </a:lnTo>
                        <a:lnTo>
                          <a:pt x="218" y="38"/>
                        </a:lnTo>
                        <a:lnTo>
                          <a:pt x="209" y="30"/>
                        </a:lnTo>
                        <a:lnTo>
                          <a:pt x="200" y="23"/>
                        </a:lnTo>
                        <a:lnTo>
                          <a:pt x="188" y="16"/>
                        </a:lnTo>
                        <a:lnTo>
                          <a:pt x="177" y="10"/>
                        </a:lnTo>
                        <a:lnTo>
                          <a:pt x="166" y="6"/>
                        </a:lnTo>
                        <a:lnTo>
                          <a:pt x="153" y="3"/>
                        </a:lnTo>
                        <a:lnTo>
                          <a:pt x="141" y="1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/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effectLst/>
                      <a:uLnTx/>
                      <a:uFillTx/>
                      <a:latin typeface="굴림" panose="020B0600000101010101" pitchFamily="50" charset="-127"/>
                    </a:endParaRPr>
                  </a:p>
                </p:txBody>
              </p:sp>
            </p:grpSp>
          </p:grpSp>
          <p:grpSp>
            <p:nvGrpSpPr>
              <p:cNvPr id="62" name="그룹 61">
                <a:extLst>
                  <a:ext uri="{FF2B5EF4-FFF2-40B4-BE49-F238E27FC236}">
                    <a16:creationId xmlns:a16="http://schemas.microsoft.com/office/drawing/2014/main" id="{53A69EBB-DBF2-4BA8-8E40-0910C3EAB1CE}"/>
                  </a:ext>
                </a:extLst>
              </p:cNvPr>
              <p:cNvGrpSpPr/>
              <p:nvPr/>
            </p:nvGrpSpPr>
            <p:grpSpPr>
              <a:xfrm>
                <a:off x="5435305" y="6123646"/>
                <a:ext cx="509165" cy="561064"/>
                <a:chOff x="7710884" y="247650"/>
                <a:chExt cx="1152525" cy="1270000"/>
              </a:xfrm>
              <a:grpFill/>
            </p:grpSpPr>
            <p:sp>
              <p:nvSpPr>
                <p:cNvPr id="63" name="Freeform 31">
                  <a:extLst>
                    <a:ext uri="{FF2B5EF4-FFF2-40B4-BE49-F238E27FC236}">
                      <a16:creationId xmlns:a16="http://schemas.microsoft.com/office/drawing/2014/main" id="{4F294EE6-FA36-4ED6-A7E5-383FE9A8A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5384" y="247650"/>
                  <a:ext cx="206375" cy="206375"/>
                </a:xfrm>
                <a:custGeom>
                  <a:avLst/>
                  <a:gdLst>
                    <a:gd name="T0" fmla="*/ 64 w 130"/>
                    <a:gd name="T1" fmla="*/ 0 h 130"/>
                    <a:gd name="T2" fmla="*/ 64 w 130"/>
                    <a:gd name="T3" fmla="*/ 0 h 130"/>
                    <a:gd name="T4" fmla="*/ 78 w 130"/>
                    <a:gd name="T5" fmla="*/ 0 h 130"/>
                    <a:gd name="T6" fmla="*/ 90 w 130"/>
                    <a:gd name="T7" fmla="*/ 4 h 130"/>
                    <a:gd name="T8" fmla="*/ 102 w 130"/>
                    <a:gd name="T9" fmla="*/ 10 h 130"/>
                    <a:gd name="T10" fmla="*/ 110 w 130"/>
                    <a:gd name="T11" fmla="*/ 18 h 130"/>
                    <a:gd name="T12" fmla="*/ 118 w 130"/>
                    <a:gd name="T13" fmla="*/ 28 h 130"/>
                    <a:gd name="T14" fmla="*/ 124 w 130"/>
                    <a:gd name="T15" fmla="*/ 40 h 130"/>
                    <a:gd name="T16" fmla="*/ 128 w 130"/>
                    <a:gd name="T17" fmla="*/ 52 h 130"/>
                    <a:gd name="T18" fmla="*/ 130 w 130"/>
                    <a:gd name="T19" fmla="*/ 64 h 130"/>
                    <a:gd name="T20" fmla="*/ 130 w 130"/>
                    <a:gd name="T21" fmla="*/ 64 h 130"/>
                    <a:gd name="T22" fmla="*/ 128 w 130"/>
                    <a:gd name="T23" fmla="*/ 78 h 130"/>
                    <a:gd name="T24" fmla="*/ 124 w 130"/>
                    <a:gd name="T25" fmla="*/ 90 h 130"/>
                    <a:gd name="T26" fmla="*/ 118 w 130"/>
                    <a:gd name="T27" fmla="*/ 102 h 130"/>
                    <a:gd name="T28" fmla="*/ 110 w 130"/>
                    <a:gd name="T29" fmla="*/ 110 h 130"/>
                    <a:gd name="T30" fmla="*/ 102 w 130"/>
                    <a:gd name="T31" fmla="*/ 118 h 130"/>
                    <a:gd name="T32" fmla="*/ 90 w 130"/>
                    <a:gd name="T33" fmla="*/ 124 h 130"/>
                    <a:gd name="T34" fmla="*/ 78 w 130"/>
                    <a:gd name="T35" fmla="*/ 128 h 130"/>
                    <a:gd name="T36" fmla="*/ 64 w 130"/>
                    <a:gd name="T37" fmla="*/ 130 h 130"/>
                    <a:gd name="T38" fmla="*/ 64 w 130"/>
                    <a:gd name="T39" fmla="*/ 130 h 130"/>
                    <a:gd name="T40" fmla="*/ 52 w 130"/>
                    <a:gd name="T41" fmla="*/ 128 h 130"/>
                    <a:gd name="T42" fmla="*/ 40 w 130"/>
                    <a:gd name="T43" fmla="*/ 124 h 130"/>
                    <a:gd name="T44" fmla="*/ 28 w 130"/>
                    <a:gd name="T45" fmla="*/ 118 h 130"/>
                    <a:gd name="T46" fmla="*/ 18 w 130"/>
                    <a:gd name="T47" fmla="*/ 110 h 130"/>
                    <a:gd name="T48" fmla="*/ 10 w 130"/>
                    <a:gd name="T49" fmla="*/ 102 h 130"/>
                    <a:gd name="T50" fmla="*/ 4 w 130"/>
                    <a:gd name="T51" fmla="*/ 90 h 130"/>
                    <a:gd name="T52" fmla="*/ 0 w 130"/>
                    <a:gd name="T53" fmla="*/ 78 h 130"/>
                    <a:gd name="T54" fmla="*/ 0 w 130"/>
                    <a:gd name="T55" fmla="*/ 64 h 130"/>
                    <a:gd name="T56" fmla="*/ 0 w 130"/>
                    <a:gd name="T57" fmla="*/ 64 h 130"/>
                    <a:gd name="T58" fmla="*/ 0 w 130"/>
                    <a:gd name="T59" fmla="*/ 52 h 130"/>
                    <a:gd name="T60" fmla="*/ 4 w 130"/>
                    <a:gd name="T61" fmla="*/ 40 h 130"/>
                    <a:gd name="T62" fmla="*/ 10 w 130"/>
                    <a:gd name="T63" fmla="*/ 28 h 130"/>
                    <a:gd name="T64" fmla="*/ 18 w 130"/>
                    <a:gd name="T65" fmla="*/ 18 h 130"/>
                    <a:gd name="T66" fmla="*/ 28 w 130"/>
                    <a:gd name="T67" fmla="*/ 10 h 130"/>
                    <a:gd name="T68" fmla="*/ 40 w 130"/>
                    <a:gd name="T69" fmla="*/ 4 h 130"/>
                    <a:gd name="T70" fmla="*/ 52 w 130"/>
                    <a:gd name="T71" fmla="*/ 0 h 130"/>
                    <a:gd name="T72" fmla="*/ 64 w 130"/>
                    <a:gd name="T73" fmla="*/ 0 h 130"/>
                    <a:gd name="T74" fmla="*/ 64 w 130"/>
                    <a:gd name="T7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0" h="130">
                      <a:moveTo>
                        <a:pt x="64" y="0"/>
                      </a:moveTo>
                      <a:lnTo>
                        <a:pt x="64" y="0"/>
                      </a:lnTo>
                      <a:lnTo>
                        <a:pt x="78" y="0"/>
                      </a:lnTo>
                      <a:lnTo>
                        <a:pt x="90" y="4"/>
                      </a:lnTo>
                      <a:lnTo>
                        <a:pt x="102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4" y="40"/>
                      </a:lnTo>
                      <a:lnTo>
                        <a:pt x="128" y="52"/>
                      </a:lnTo>
                      <a:lnTo>
                        <a:pt x="130" y="64"/>
                      </a:lnTo>
                      <a:lnTo>
                        <a:pt x="130" y="64"/>
                      </a:lnTo>
                      <a:lnTo>
                        <a:pt x="128" y="78"/>
                      </a:lnTo>
                      <a:lnTo>
                        <a:pt x="124" y="90"/>
                      </a:lnTo>
                      <a:lnTo>
                        <a:pt x="118" y="102"/>
                      </a:lnTo>
                      <a:lnTo>
                        <a:pt x="110" y="110"/>
                      </a:lnTo>
                      <a:lnTo>
                        <a:pt x="102" y="118"/>
                      </a:lnTo>
                      <a:lnTo>
                        <a:pt x="90" y="124"/>
                      </a:lnTo>
                      <a:lnTo>
                        <a:pt x="78" y="128"/>
                      </a:lnTo>
                      <a:lnTo>
                        <a:pt x="64" y="130"/>
                      </a:lnTo>
                      <a:lnTo>
                        <a:pt x="64" y="130"/>
                      </a:lnTo>
                      <a:lnTo>
                        <a:pt x="52" y="128"/>
                      </a:lnTo>
                      <a:lnTo>
                        <a:pt x="40" y="124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2"/>
                      </a:lnTo>
                      <a:lnTo>
                        <a:pt x="4" y="90"/>
                      </a:lnTo>
                      <a:lnTo>
                        <a:pt x="0" y="7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2"/>
                      </a:lnTo>
                      <a:lnTo>
                        <a:pt x="4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4"/>
                      </a:lnTo>
                      <a:lnTo>
                        <a:pt x="52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4" name="Freeform 32">
                  <a:extLst>
                    <a:ext uri="{FF2B5EF4-FFF2-40B4-BE49-F238E27FC236}">
                      <a16:creationId xmlns:a16="http://schemas.microsoft.com/office/drawing/2014/main" id="{E369D053-AE95-44B9-AC14-58D1385CC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06184" y="476250"/>
                  <a:ext cx="114300" cy="107950"/>
                </a:xfrm>
                <a:custGeom>
                  <a:avLst/>
                  <a:gdLst>
                    <a:gd name="T0" fmla="*/ 36 w 72"/>
                    <a:gd name="T1" fmla="*/ 68 h 68"/>
                    <a:gd name="T2" fmla="*/ 36 w 72"/>
                    <a:gd name="T3" fmla="*/ 68 h 68"/>
                    <a:gd name="T4" fmla="*/ 44 w 72"/>
                    <a:gd name="T5" fmla="*/ 66 h 68"/>
                    <a:gd name="T6" fmla="*/ 52 w 72"/>
                    <a:gd name="T7" fmla="*/ 64 h 68"/>
                    <a:gd name="T8" fmla="*/ 58 w 72"/>
                    <a:gd name="T9" fmla="*/ 62 h 68"/>
                    <a:gd name="T10" fmla="*/ 62 w 72"/>
                    <a:gd name="T11" fmla="*/ 56 h 68"/>
                    <a:gd name="T12" fmla="*/ 66 w 72"/>
                    <a:gd name="T13" fmla="*/ 48 h 68"/>
                    <a:gd name="T14" fmla="*/ 70 w 72"/>
                    <a:gd name="T15" fmla="*/ 36 h 68"/>
                    <a:gd name="T16" fmla="*/ 72 w 72"/>
                    <a:gd name="T17" fmla="*/ 20 h 68"/>
                    <a:gd name="T18" fmla="*/ 72 w 72"/>
                    <a:gd name="T19" fmla="*/ 0 h 68"/>
                    <a:gd name="T20" fmla="*/ 0 w 72"/>
                    <a:gd name="T21" fmla="*/ 0 h 68"/>
                    <a:gd name="T22" fmla="*/ 0 w 72"/>
                    <a:gd name="T23" fmla="*/ 0 h 68"/>
                    <a:gd name="T24" fmla="*/ 2 w 72"/>
                    <a:gd name="T25" fmla="*/ 20 h 68"/>
                    <a:gd name="T26" fmla="*/ 4 w 72"/>
                    <a:gd name="T27" fmla="*/ 36 h 68"/>
                    <a:gd name="T28" fmla="*/ 6 w 72"/>
                    <a:gd name="T29" fmla="*/ 48 h 68"/>
                    <a:gd name="T30" fmla="*/ 10 w 72"/>
                    <a:gd name="T31" fmla="*/ 56 h 68"/>
                    <a:gd name="T32" fmla="*/ 16 w 72"/>
                    <a:gd name="T33" fmla="*/ 62 h 68"/>
                    <a:gd name="T34" fmla="*/ 22 w 72"/>
                    <a:gd name="T35" fmla="*/ 64 h 68"/>
                    <a:gd name="T36" fmla="*/ 28 w 72"/>
                    <a:gd name="T37" fmla="*/ 66 h 68"/>
                    <a:gd name="T38" fmla="*/ 36 w 72"/>
                    <a:gd name="T39" fmla="*/ 68 h 68"/>
                    <a:gd name="T40" fmla="*/ 36 w 72"/>
                    <a:gd name="T4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2" h="68">
                      <a:moveTo>
                        <a:pt x="36" y="68"/>
                      </a:moveTo>
                      <a:lnTo>
                        <a:pt x="36" y="68"/>
                      </a:lnTo>
                      <a:lnTo>
                        <a:pt x="44" y="66"/>
                      </a:lnTo>
                      <a:lnTo>
                        <a:pt x="52" y="64"/>
                      </a:lnTo>
                      <a:lnTo>
                        <a:pt x="58" y="62"/>
                      </a:lnTo>
                      <a:lnTo>
                        <a:pt x="62" y="56"/>
                      </a:lnTo>
                      <a:lnTo>
                        <a:pt x="66" y="48"/>
                      </a:lnTo>
                      <a:lnTo>
                        <a:pt x="70" y="36"/>
                      </a:lnTo>
                      <a:lnTo>
                        <a:pt x="72" y="20"/>
                      </a:lnTo>
                      <a:lnTo>
                        <a:pt x="7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20"/>
                      </a:lnTo>
                      <a:lnTo>
                        <a:pt x="4" y="36"/>
                      </a:lnTo>
                      <a:lnTo>
                        <a:pt x="6" y="48"/>
                      </a:lnTo>
                      <a:lnTo>
                        <a:pt x="10" y="56"/>
                      </a:lnTo>
                      <a:lnTo>
                        <a:pt x="16" y="62"/>
                      </a:lnTo>
                      <a:lnTo>
                        <a:pt x="22" y="64"/>
                      </a:lnTo>
                      <a:lnTo>
                        <a:pt x="28" y="66"/>
                      </a:lnTo>
                      <a:lnTo>
                        <a:pt x="36" y="68"/>
                      </a:lnTo>
                      <a:lnTo>
                        <a:pt x="36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5" name="Freeform 33">
                  <a:extLst>
                    <a:ext uri="{FF2B5EF4-FFF2-40B4-BE49-F238E27FC236}">
                      <a16:creationId xmlns:a16="http://schemas.microsoft.com/office/drawing/2014/main" id="{A9584C08-C2D3-42EB-AFA7-9ACEF02CD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3309" y="984250"/>
                  <a:ext cx="47625" cy="193675"/>
                </a:xfrm>
                <a:custGeom>
                  <a:avLst/>
                  <a:gdLst>
                    <a:gd name="T0" fmla="*/ 4 w 30"/>
                    <a:gd name="T1" fmla="*/ 10 h 122"/>
                    <a:gd name="T2" fmla="*/ 4 w 30"/>
                    <a:gd name="T3" fmla="*/ 10 h 122"/>
                    <a:gd name="T4" fmla="*/ 0 w 30"/>
                    <a:gd name="T5" fmla="*/ 10 h 122"/>
                    <a:gd name="T6" fmla="*/ 0 w 30"/>
                    <a:gd name="T7" fmla="*/ 94 h 122"/>
                    <a:gd name="T8" fmla="*/ 0 w 30"/>
                    <a:gd name="T9" fmla="*/ 94 h 122"/>
                    <a:gd name="T10" fmla="*/ 0 w 30"/>
                    <a:gd name="T11" fmla="*/ 102 h 122"/>
                    <a:gd name="T12" fmla="*/ 2 w 30"/>
                    <a:gd name="T13" fmla="*/ 108 h 122"/>
                    <a:gd name="T14" fmla="*/ 6 w 30"/>
                    <a:gd name="T15" fmla="*/ 114 h 122"/>
                    <a:gd name="T16" fmla="*/ 10 w 30"/>
                    <a:gd name="T17" fmla="*/ 118 h 122"/>
                    <a:gd name="T18" fmla="*/ 14 w 30"/>
                    <a:gd name="T19" fmla="*/ 120 h 122"/>
                    <a:gd name="T20" fmla="*/ 20 w 30"/>
                    <a:gd name="T21" fmla="*/ 122 h 122"/>
                    <a:gd name="T22" fmla="*/ 24 w 30"/>
                    <a:gd name="T23" fmla="*/ 122 h 122"/>
                    <a:gd name="T24" fmla="*/ 30 w 30"/>
                    <a:gd name="T25" fmla="*/ 122 h 122"/>
                    <a:gd name="T26" fmla="*/ 30 w 30"/>
                    <a:gd name="T27" fmla="*/ 0 h 122"/>
                    <a:gd name="T28" fmla="*/ 30 w 30"/>
                    <a:gd name="T29" fmla="*/ 0 h 122"/>
                    <a:gd name="T30" fmla="*/ 24 w 30"/>
                    <a:gd name="T31" fmla="*/ 4 h 122"/>
                    <a:gd name="T32" fmla="*/ 16 w 30"/>
                    <a:gd name="T33" fmla="*/ 8 h 122"/>
                    <a:gd name="T34" fmla="*/ 4 w 30"/>
                    <a:gd name="T35" fmla="*/ 10 h 122"/>
                    <a:gd name="T36" fmla="*/ 4 w 30"/>
                    <a:gd name="T37" fmla="*/ 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122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0" y="1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4"/>
                      </a:lnTo>
                      <a:lnTo>
                        <a:pt x="10" y="118"/>
                      </a:lnTo>
                      <a:lnTo>
                        <a:pt x="14" y="120"/>
                      </a:lnTo>
                      <a:lnTo>
                        <a:pt x="20" y="122"/>
                      </a:lnTo>
                      <a:lnTo>
                        <a:pt x="24" y="122"/>
                      </a:lnTo>
                      <a:lnTo>
                        <a:pt x="30" y="122"/>
                      </a:lnTo>
                      <a:lnTo>
                        <a:pt x="30" y="0"/>
                      </a:lnTo>
                      <a:lnTo>
                        <a:pt x="30" y="0"/>
                      </a:lnTo>
                      <a:lnTo>
                        <a:pt x="24" y="4"/>
                      </a:lnTo>
                      <a:lnTo>
                        <a:pt x="16" y="8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6" name="Freeform 34">
                  <a:extLst>
                    <a:ext uri="{FF2B5EF4-FFF2-40B4-BE49-F238E27FC236}">
                      <a16:creationId xmlns:a16="http://schemas.microsoft.com/office/drawing/2014/main" id="{F856AFE6-3844-4991-B042-800BF5DE7E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10884" y="793750"/>
                  <a:ext cx="330200" cy="698500"/>
                </a:xfrm>
                <a:custGeom>
                  <a:avLst/>
                  <a:gdLst>
                    <a:gd name="T0" fmla="*/ 184 w 208"/>
                    <a:gd name="T1" fmla="*/ 0 h 440"/>
                    <a:gd name="T2" fmla="*/ 68 w 208"/>
                    <a:gd name="T3" fmla="*/ 0 h 440"/>
                    <a:gd name="T4" fmla="*/ 40 w 208"/>
                    <a:gd name="T5" fmla="*/ 6 h 440"/>
                    <a:gd name="T6" fmla="*/ 18 w 208"/>
                    <a:gd name="T7" fmla="*/ 24 h 440"/>
                    <a:gd name="T8" fmla="*/ 4 w 208"/>
                    <a:gd name="T9" fmla="*/ 52 h 440"/>
                    <a:gd name="T10" fmla="*/ 0 w 208"/>
                    <a:gd name="T11" fmla="*/ 84 h 440"/>
                    <a:gd name="T12" fmla="*/ 0 w 208"/>
                    <a:gd name="T13" fmla="*/ 214 h 440"/>
                    <a:gd name="T14" fmla="*/ 8 w 208"/>
                    <a:gd name="T15" fmla="*/ 234 h 440"/>
                    <a:gd name="T16" fmla="*/ 24 w 208"/>
                    <a:gd name="T17" fmla="*/ 242 h 440"/>
                    <a:gd name="T18" fmla="*/ 38 w 208"/>
                    <a:gd name="T19" fmla="*/ 234 h 440"/>
                    <a:gd name="T20" fmla="*/ 46 w 208"/>
                    <a:gd name="T21" fmla="*/ 214 h 440"/>
                    <a:gd name="T22" fmla="*/ 60 w 208"/>
                    <a:gd name="T23" fmla="*/ 90 h 440"/>
                    <a:gd name="T24" fmla="*/ 60 w 208"/>
                    <a:gd name="T25" fmla="*/ 404 h 440"/>
                    <a:gd name="T26" fmla="*/ 64 w 208"/>
                    <a:gd name="T27" fmla="*/ 418 h 440"/>
                    <a:gd name="T28" fmla="*/ 70 w 208"/>
                    <a:gd name="T29" fmla="*/ 430 h 440"/>
                    <a:gd name="T30" fmla="*/ 80 w 208"/>
                    <a:gd name="T31" fmla="*/ 436 h 440"/>
                    <a:gd name="T32" fmla="*/ 94 w 208"/>
                    <a:gd name="T33" fmla="*/ 440 h 440"/>
                    <a:gd name="T34" fmla="*/ 100 w 208"/>
                    <a:gd name="T35" fmla="*/ 440 h 440"/>
                    <a:gd name="T36" fmla="*/ 112 w 208"/>
                    <a:gd name="T37" fmla="*/ 434 h 440"/>
                    <a:gd name="T38" fmla="*/ 122 w 208"/>
                    <a:gd name="T39" fmla="*/ 424 h 440"/>
                    <a:gd name="T40" fmla="*/ 126 w 208"/>
                    <a:gd name="T41" fmla="*/ 410 h 440"/>
                    <a:gd name="T42" fmla="*/ 126 w 208"/>
                    <a:gd name="T43" fmla="*/ 232 h 440"/>
                    <a:gd name="T44" fmla="*/ 142 w 208"/>
                    <a:gd name="T45" fmla="*/ 404 h 440"/>
                    <a:gd name="T46" fmla="*/ 142 w 208"/>
                    <a:gd name="T47" fmla="*/ 410 h 440"/>
                    <a:gd name="T48" fmla="*/ 146 w 208"/>
                    <a:gd name="T49" fmla="*/ 424 h 440"/>
                    <a:gd name="T50" fmla="*/ 156 w 208"/>
                    <a:gd name="T51" fmla="*/ 434 h 440"/>
                    <a:gd name="T52" fmla="*/ 168 w 208"/>
                    <a:gd name="T53" fmla="*/ 440 h 440"/>
                    <a:gd name="T54" fmla="*/ 174 w 208"/>
                    <a:gd name="T55" fmla="*/ 440 h 440"/>
                    <a:gd name="T56" fmla="*/ 186 w 208"/>
                    <a:gd name="T57" fmla="*/ 436 h 440"/>
                    <a:gd name="T58" fmla="*/ 198 w 208"/>
                    <a:gd name="T59" fmla="*/ 430 h 440"/>
                    <a:gd name="T60" fmla="*/ 204 w 208"/>
                    <a:gd name="T61" fmla="*/ 418 h 440"/>
                    <a:gd name="T62" fmla="*/ 208 w 208"/>
                    <a:gd name="T63" fmla="*/ 404 h 440"/>
                    <a:gd name="T64" fmla="*/ 208 w 208"/>
                    <a:gd name="T65" fmla="*/ 126 h 440"/>
                    <a:gd name="T66" fmla="*/ 190 w 208"/>
                    <a:gd name="T67" fmla="*/ 110 h 440"/>
                    <a:gd name="T68" fmla="*/ 184 w 208"/>
                    <a:gd name="T69" fmla="*/ 84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08" h="440">
                      <a:moveTo>
                        <a:pt x="184" y="84"/>
                      </a:moveTo>
                      <a:lnTo>
                        <a:pt x="184" y="0"/>
                      </a:lnTo>
                      <a:lnTo>
                        <a:pt x="68" y="0"/>
                      </a:lnTo>
                      <a:lnTo>
                        <a:pt x="68" y="0"/>
                      </a:lnTo>
                      <a:lnTo>
                        <a:pt x="52" y="2"/>
                      </a:lnTo>
                      <a:lnTo>
                        <a:pt x="40" y="6"/>
                      </a:lnTo>
                      <a:lnTo>
                        <a:pt x="28" y="14"/>
                      </a:lnTo>
                      <a:lnTo>
                        <a:pt x="18" y="24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8"/>
                      </a:lnTo>
                      <a:lnTo>
                        <a:pt x="0" y="84"/>
                      </a:lnTo>
                      <a:lnTo>
                        <a:pt x="0" y="214"/>
                      </a:lnTo>
                      <a:lnTo>
                        <a:pt x="0" y="214"/>
                      </a:lnTo>
                      <a:lnTo>
                        <a:pt x="2" y="226"/>
                      </a:lnTo>
                      <a:lnTo>
                        <a:pt x="8" y="234"/>
                      </a:lnTo>
                      <a:lnTo>
                        <a:pt x="14" y="240"/>
                      </a:lnTo>
                      <a:lnTo>
                        <a:pt x="24" y="242"/>
                      </a:lnTo>
                      <a:lnTo>
                        <a:pt x="32" y="240"/>
                      </a:lnTo>
                      <a:lnTo>
                        <a:pt x="38" y="234"/>
                      </a:lnTo>
                      <a:lnTo>
                        <a:pt x="44" y="226"/>
                      </a:lnTo>
                      <a:lnTo>
                        <a:pt x="46" y="214"/>
                      </a:lnTo>
                      <a:lnTo>
                        <a:pt x="46" y="90"/>
                      </a:lnTo>
                      <a:lnTo>
                        <a:pt x="60" y="90"/>
                      </a:lnTo>
                      <a:lnTo>
                        <a:pt x="60" y="404"/>
                      </a:lnTo>
                      <a:lnTo>
                        <a:pt x="60" y="404"/>
                      </a:lnTo>
                      <a:lnTo>
                        <a:pt x="62" y="410"/>
                      </a:lnTo>
                      <a:lnTo>
                        <a:pt x="64" y="418"/>
                      </a:lnTo>
                      <a:lnTo>
                        <a:pt x="66" y="424"/>
                      </a:lnTo>
                      <a:lnTo>
                        <a:pt x="70" y="430"/>
                      </a:lnTo>
                      <a:lnTo>
                        <a:pt x="76" y="434"/>
                      </a:lnTo>
                      <a:lnTo>
                        <a:pt x="80" y="436"/>
                      </a:lnTo>
                      <a:lnTo>
                        <a:pt x="88" y="440"/>
                      </a:lnTo>
                      <a:lnTo>
                        <a:pt x="94" y="440"/>
                      </a:lnTo>
                      <a:lnTo>
                        <a:pt x="94" y="440"/>
                      </a:lnTo>
                      <a:lnTo>
                        <a:pt x="100" y="440"/>
                      </a:lnTo>
                      <a:lnTo>
                        <a:pt x="106" y="436"/>
                      </a:lnTo>
                      <a:lnTo>
                        <a:pt x="112" y="434"/>
                      </a:lnTo>
                      <a:lnTo>
                        <a:pt x="118" y="430"/>
                      </a:lnTo>
                      <a:lnTo>
                        <a:pt x="122" y="424"/>
                      </a:lnTo>
                      <a:lnTo>
                        <a:pt x="124" y="418"/>
                      </a:lnTo>
                      <a:lnTo>
                        <a:pt x="126" y="410"/>
                      </a:lnTo>
                      <a:lnTo>
                        <a:pt x="126" y="404"/>
                      </a:lnTo>
                      <a:lnTo>
                        <a:pt x="126" y="232"/>
                      </a:lnTo>
                      <a:lnTo>
                        <a:pt x="142" y="232"/>
                      </a:lnTo>
                      <a:lnTo>
                        <a:pt x="142" y="404"/>
                      </a:lnTo>
                      <a:lnTo>
                        <a:pt x="142" y="404"/>
                      </a:lnTo>
                      <a:lnTo>
                        <a:pt x="142" y="410"/>
                      </a:lnTo>
                      <a:lnTo>
                        <a:pt x="144" y="418"/>
                      </a:lnTo>
                      <a:lnTo>
                        <a:pt x="146" y="424"/>
                      </a:lnTo>
                      <a:lnTo>
                        <a:pt x="150" y="430"/>
                      </a:lnTo>
                      <a:lnTo>
                        <a:pt x="156" y="434"/>
                      </a:lnTo>
                      <a:lnTo>
                        <a:pt x="162" y="436"/>
                      </a:lnTo>
                      <a:lnTo>
                        <a:pt x="168" y="440"/>
                      </a:lnTo>
                      <a:lnTo>
                        <a:pt x="174" y="440"/>
                      </a:lnTo>
                      <a:lnTo>
                        <a:pt x="174" y="440"/>
                      </a:lnTo>
                      <a:lnTo>
                        <a:pt x="180" y="440"/>
                      </a:lnTo>
                      <a:lnTo>
                        <a:pt x="186" y="436"/>
                      </a:lnTo>
                      <a:lnTo>
                        <a:pt x="192" y="434"/>
                      </a:lnTo>
                      <a:lnTo>
                        <a:pt x="198" y="430"/>
                      </a:lnTo>
                      <a:lnTo>
                        <a:pt x="202" y="424"/>
                      </a:lnTo>
                      <a:lnTo>
                        <a:pt x="204" y="418"/>
                      </a:lnTo>
                      <a:lnTo>
                        <a:pt x="206" y="410"/>
                      </a:lnTo>
                      <a:lnTo>
                        <a:pt x="208" y="404"/>
                      </a:lnTo>
                      <a:lnTo>
                        <a:pt x="208" y="126"/>
                      </a:lnTo>
                      <a:lnTo>
                        <a:pt x="208" y="126"/>
                      </a:lnTo>
                      <a:lnTo>
                        <a:pt x="198" y="120"/>
                      </a:lnTo>
                      <a:lnTo>
                        <a:pt x="190" y="110"/>
                      </a:lnTo>
                      <a:lnTo>
                        <a:pt x="186" y="98"/>
                      </a:lnTo>
                      <a:lnTo>
                        <a:pt x="184" y="84"/>
                      </a:lnTo>
                      <a:lnTo>
                        <a:pt x="184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7" name="Freeform 35">
                  <a:extLst>
                    <a:ext uri="{FF2B5EF4-FFF2-40B4-BE49-F238E27FC236}">
                      <a16:creationId xmlns:a16="http://schemas.microsoft.com/office/drawing/2014/main" id="{8E4E5A0E-8876-42F1-9D8E-8B36C563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18909" y="520700"/>
                  <a:ext cx="444500" cy="974725"/>
                </a:xfrm>
                <a:custGeom>
                  <a:avLst/>
                  <a:gdLst>
                    <a:gd name="T0" fmla="*/ 228 w 280"/>
                    <a:gd name="T1" fmla="*/ 56 h 614"/>
                    <a:gd name="T2" fmla="*/ 220 w 280"/>
                    <a:gd name="T3" fmla="*/ 38 h 614"/>
                    <a:gd name="T4" fmla="*/ 208 w 280"/>
                    <a:gd name="T5" fmla="*/ 20 h 614"/>
                    <a:gd name="T6" fmla="*/ 188 w 280"/>
                    <a:gd name="T7" fmla="*/ 6 h 614"/>
                    <a:gd name="T8" fmla="*/ 160 w 280"/>
                    <a:gd name="T9" fmla="*/ 0 h 614"/>
                    <a:gd name="T10" fmla="*/ 58 w 280"/>
                    <a:gd name="T11" fmla="*/ 0 h 614"/>
                    <a:gd name="T12" fmla="*/ 52 w 280"/>
                    <a:gd name="T13" fmla="*/ 0 h 614"/>
                    <a:gd name="T14" fmla="*/ 64 w 280"/>
                    <a:gd name="T15" fmla="*/ 28 h 614"/>
                    <a:gd name="T16" fmla="*/ 68 w 280"/>
                    <a:gd name="T17" fmla="*/ 58 h 614"/>
                    <a:gd name="T18" fmla="*/ 68 w 280"/>
                    <a:gd name="T19" fmla="*/ 256 h 614"/>
                    <a:gd name="T20" fmla="*/ 64 w 280"/>
                    <a:gd name="T21" fmla="*/ 278 h 614"/>
                    <a:gd name="T22" fmla="*/ 54 w 280"/>
                    <a:gd name="T23" fmla="*/ 290 h 614"/>
                    <a:gd name="T24" fmla="*/ 48 w 280"/>
                    <a:gd name="T25" fmla="*/ 296 h 614"/>
                    <a:gd name="T26" fmla="*/ 34 w 280"/>
                    <a:gd name="T27" fmla="*/ 302 h 614"/>
                    <a:gd name="T28" fmla="*/ 26 w 280"/>
                    <a:gd name="T29" fmla="*/ 302 h 614"/>
                    <a:gd name="T30" fmla="*/ 6 w 280"/>
                    <a:gd name="T31" fmla="*/ 296 h 614"/>
                    <a:gd name="T32" fmla="*/ 0 w 280"/>
                    <a:gd name="T33" fmla="*/ 366 h 614"/>
                    <a:gd name="T34" fmla="*/ 42 w 280"/>
                    <a:gd name="T35" fmla="*/ 586 h 614"/>
                    <a:gd name="T36" fmla="*/ 42 w 280"/>
                    <a:gd name="T37" fmla="*/ 592 h 614"/>
                    <a:gd name="T38" fmla="*/ 48 w 280"/>
                    <a:gd name="T39" fmla="*/ 602 h 614"/>
                    <a:gd name="T40" fmla="*/ 60 w 280"/>
                    <a:gd name="T41" fmla="*/ 612 h 614"/>
                    <a:gd name="T42" fmla="*/ 80 w 280"/>
                    <a:gd name="T43" fmla="*/ 612 h 614"/>
                    <a:gd name="T44" fmla="*/ 94 w 280"/>
                    <a:gd name="T45" fmla="*/ 602 h 614"/>
                    <a:gd name="T46" fmla="*/ 98 w 280"/>
                    <a:gd name="T47" fmla="*/ 592 h 614"/>
                    <a:gd name="T48" fmla="*/ 98 w 280"/>
                    <a:gd name="T49" fmla="*/ 364 h 614"/>
                    <a:gd name="T50" fmla="*/ 122 w 280"/>
                    <a:gd name="T51" fmla="*/ 586 h 614"/>
                    <a:gd name="T52" fmla="*/ 122 w 280"/>
                    <a:gd name="T53" fmla="*/ 592 h 614"/>
                    <a:gd name="T54" fmla="*/ 126 w 280"/>
                    <a:gd name="T55" fmla="*/ 602 h 614"/>
                    <a:gd name="T56" fmla="*/ 138 w 280"/>
                    <a:gd name="T57" fmla="*/ 612 h 614"/>
                    <a:gd name="T58" fmla="*/ 160 w 280"/>
                    <a:gd name="T59" fmla="*/ 612 h 614"/>
                    <a:gd name="T60" fmla="*/ 172 w 280"/>
                    <a:gd name="T61" fmla="*/ 602 h 614"/>
                    <a:gd name="T62" fmla="*/ 176 w 280"/>
                    <a:gd name="T63" fmla="*/ 592 h 614"/>
                    <a:gd name="T64" fmla="*/ 178 w 280"/>
                    <a:gd name="T65" fmla="*/ 366 h 614"/>
                    <a:gd name="T66" fmla="*/ 170 w 280"/>
                    <a:gd name="T67" fmla="*/ 86 h 614"/>
                    <a:gd name="T68" fmla="*/ 232 w 280"/>
                    <a:gd name="T69" fmla="*/ 244 h 614"/>
                    <a:gd name="T70" fmla="*/ 234 w 280"/>
                    <a:gd name="T71" fmla="*/ 250 h 614"/>
                    <a:gd name="T72" fmla="*/ 246 w 280"/>
                    <a:gd name="T73" fmla="*/ 262 h 614"/>
                    <a:gd name="T74" fmla="*/ 264 w 280"/>
                    <a:gd name="T75" fmla="*/ 262 h 614"/>
                    <a:gd name="T76" fmla="*/ 278 w 280"/>
                    <a:gd name="T77" fmla="*/ 250 h 614"/>
                    <a:gd name="T78" fmla="*/ 280 w 280"/>
                    <a:gd name="T79" fmla="*/ 228 h 6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0" h="614">
                      <a:moveTo>
                        <a:pt x="280" y="228"/>
                      </a:moveTo>
                      <a:lnTo>
                        <a:pt x="228" y="56"/>
                      </a:lnTo>
                      <a:lnTo>
                        <a:pt x="228" y="56"/>
                      </a:lnTo>
                      <a:lnTo>
                        <a:pt x="220" y="38"/>
                      </a:lnTo>
                      <a:lnTo>
                        <a:pt x="214" y="30"/>
                      </a:lnTo>
                      <a:lnTo>
                        <a:pt x="208" y="20"/>
                      </a:lnTo>
                      <a:lnTo>
                        <a:pt x="198" y="12"/>
                      </a:lnTo>
                      <a:lnTo>
                        <a:pt x="188" y="6"/>
                      </a:lnTo>
                      <a:lnTo>
                        <a:pt x="176" y="2"/>
                      </a:lnTo>
                      <a:lnTo>
                        <a:pt x="16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0" y="14"/>
                      </a:lnTo>
                      <a:lnTo>
                        <a:pt x="64" y="28"/>
                      </a:lnTo>
                      <a:lnTo>
                        <a:pt x="66" y="42"/>
                      </a:lnTo>
                      <a:lnTo>
                        <a:pt x="68" y="58"/>
                      </a:lnTo>
                      <a:lnTo>
                        <a:pt x="68" y="256"/>
                      </a:lnTo>
                      <a:lnTo>
                        <a:pt x="68" y="256"/>
                      </a:lnTo>
                      <a:lnTo>
                        <a:pt x="66" y="268"/>
                      </a:lnTo>
                      <a:lnTo>
                        <a:pt x="64" y="278"/>
                      </a:lnTo>
                      <a:lnTo>
                        <a:pt x="58" y="284"/>
                      </a:lnTo>
                      <a:lnTo>
                        <a:pt x="54" y="290"/>
                      </a:lnTo>
                      <a:lnTo>
                        <a:pt x="54" y="290"/>
                      </a:lnTo>
                      <a:lnTo>
                        <a:pt x="48" y="296"/>
                      </a:lnTo>
                      <a:lnTo>
                        <a:pt x="42" y="298"/>
                      </a:lnTo>
                      <a:lnTo>
                        <a:pt x="34" y="302"/>
                      </a:lnTo>
                      <a:lnTo>
                        <a:pt x="26" y="302"/>
                      </a:lnTo>
                      <a:lnTo>
                        <a:pt x="26" y="302"/>
                      </a:lnTo>
                      <a:lnTo>
                        <a:pt x="12" y="300"/>
                      </a:lnTo>
                      <a:lnTo>
                        <a:pt x="6" y="296"/>
                      </a:lnTo>
                      <a:lnTo>
                        <a:pt x="0" y="292"/>
                      </a:lnTo>
                      <a:lnTo>
                        <a:pt x="0" y="366"/>
                      </a:lnTo>
                      <a:lnTo>
                        <a:pt x="42" y="366"/>
                      </a:lnTo>
                      <a:lnTo>
                        <a:pt x="42" y="586"/>
                      </a:lnTo>
                      <a:lnTo>
                        <a:pt x="42" y="586"/>
                      </a:lnTo>
                      <a:lnTo>
                        <a:pt x="42" y="592"/>
                      </a:lnTo>
                      <a:lnTo>
                        <a:pt x="44" y="598"/>
                      </a:lnTo>
                      <a:lnTo>
                        <a:pt x="48" y="602"/>
                      </a:lnTo>
                      <a:lnTo>
                        <a:pt x="50" y="606"/>
                      </a:lnTo>
                      <a:lnTo>
                        <a:pt x="60" y="612"/>
                      </a:lnTo>
                      <a:lnTo>
                        <a:pt x="70" y="614"/>
                      </a:lnTo>
                      <a:lnTo>
                        <a:pt x="80" y="612"/>
                      </a:lnTo>
                      <a:lnTo>
                        <a:pt x="90" y="606"/>
                      </a:lnTo>
                      <a:lnTo>
                        <a:pt x="94" y="602"/>
                      </a:lnTo>
                      <a:lnTo>
                        <a:pt x="96" y="598"/>
                      </a:lnTo>
                      <a:lnTo>
                        <a:pt x="98" y="592"/>
                      </a:lnTo>
                      <a:lnTo>
                        <a:pt x="98" y="586"/>
                      </a:lnTo>
                      <a:lnTo>
                        <a:pt x="98" y="364"/>
                      </a:lnTo>
                      <a:lnTo>
                        <a:pt x="122" y="364"/>
                      </a:lnTo>
                      <a:lnTo>
                        <a:pt x="122" y="586"/>
                      </a:lnTo>
                      <a:lnTo>
                        <a:pt x="122" y="586"/>
                      </a:lnTo>
                      <a:lnTo>
                        <a:pt x="122" y="592"/>
                      </a:lnTo>
                      <a:lnTo>
                        <a:pt x="124" y="598"/>
                      </a:lnTo>
                      <a:lnTo>
                        <a:pt x="126" y="602"/>
                      </a:lnTo>
                      <a:lnTo>
                        <a:pt x="130" y="606"/>
                      </a:lnTo>
                      <a:lnTo>
                        <a:pt x="138" y="612"/>
                      </a:lnTo>
                      <a:lnTo>
                        <a:pt x="150" y="614"/>
                      </a:lnTo>
                      <a:lnTo>
                        <a:pt x="160" y="612"/>
                      </a:lnTo>
                      <a:lnTo>
                        <a:pt x="168" y="606"/>
                      </a:lnTo>
                      <a:lnTo>
                        <a:pt x="172" y="602"/>
                      </a:lnTo>
                      <a:lnTo>
                        <a:pt x="174" y="598"/>
                      </a:lnTo>
                      <a:lnTo>
                        <a:pt x="176" y="592"/>
                      </a:lnTo>
                      <a:lnTo>
                        <a:pt x="178" y="586"/>
                      </a:lnTo>
                      <a:lnTo>
                        <a:pt x="178" y="366"/>
                      </a:lnTo>
                      <a:lnTo>
                        <a:pt x="252" y="366"/>
                      </a:lnTo>
                      <a:lnTo>
                        <a:pt x="170" y="86"/>
                      </a:lnTo>
                      <a:lnTo>
                        <a:pt x="184" y="86"/>
                      </a:lnTo>
                      <a:lnTo>
                        <a:pt x="232" y="244"/>
                      </a:lnTo>
                      <a:lnTo>
                        <a:pt x="232" y="244"/>
                      </a:lnTo>
                      <a:lnTo>
                        <a:pt x="234" y="250"/>
                      </a:lnTo>
                      <a:lnTo>
                        <a:pt x="238" y="254"/>
                      </a:lnTo>
                      <a:lnTo>
                        <a:pt x="246" y="262"/>
                      </a:lnTo>
                      <a:lnTo>
                        <a:pt x="254" y="264"/>
                      </a:lnTo>
                      <a:lnTo>
                        <a:pt x="264" y="262"/>
                      </a:lnTo>
                      <a:lnTo>
                        <a:pt x="272" y="258"/>
                      </a:lnTo>
                      <a:lnTo>
                        <a:pt x="278" y="250"/>
                      </a:lnTo>
                      <a:lnTo>
                        <a:pt x="280" y="240"/>
                      </a:lnTo>
                      <a:lnTo>
                        <a:pt x="280" y="228"/>
                      </a:lnTo>
                      <a:lnTo>
                        <a:pt x="280" y="2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8" name="Freeform 36">
                  <a:extLst>
                    <a:ext uri="{FF2B5EF4-FFF2-40B4-BE49-F238E27FC236}">
                      <a16:creationId xmlns:a16="http://schemas.microsoft.com/office/drawing/2014/main" id="{B46B33A9-2212-4837-AD6B-7B62072D2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28359" y="584200"/>
                  <a:ext cx="174625" cy="187325"/>
                </a:xfrm>
                <a:custGeom>
                  <a:avLst/>
                  <a:gdLst>
                    <a:gd name="T0" fmla="*/ 60 w 110"/>
                    <a:gd name="T1" fmla="*/ 0 h 118"/>
                    <a:gd name="T2" fmla="*/ 60 w 110"/>
                    <a:gd name="T3" fmla="*/ 0 h 118"/>
                    <a:gd name="T4" fmla="*/ 48 w 110"/>
                    <a:gd name="T5" fmla="*/ 0 h 118"/>
                    <a:gd name="T6" fmla="*/ 36 w 110"/>
                    <a:gd name="T7" fmla="*/ 4 h 118"/>
                    <a:gd name="T8" fmla="*/ 26 w 110"/>
                    <a:gd name="T9" fmla="*/ 10 h 118"/>
                    <a:gd name="T10" fmla="*/ 18 w 110"/>
                    <a:gd name="T11" fmla="*/ 16 h 118"/>
                    <a:gd name="T12" fmla="*/ 10 w 110"/>
                    <a:gd name="T13" fmla="*/ 26 h 118"/>
                    <a:gd name="T14" fmla="*/ 4 w 110"/>
                    <a:gd name="T15" fmla="*/ 36 h 118"/>
                    <a:gd name="T16" fmla="*/ 2 w 110"/>
                    <a:gd name="T17" fmla="*/ 46 h 118"/>
                    <a:gd name="T18" fmla="*/ 0 w 110"/>
                    <a:gd name="T19" fmla="*/ 58 h 118"/>
                    <a:gd name="T20" fmla="*/ 0 w 110"/>
                    <a:gd name="T21" fmla="*/ 58 h 118"/>
                    <a:gd name="T22" fmla="*/ 2 w 110"/>
                    <a:gd name="T23" fmla="*/ 70 h 118"/>
                    <a:gd name="T24" fmla="*/ 4 w 110"/>
                    <a:gd name="T25" fmla="*/ 82 h 118"/>
                    <a:gd name="T26" fmla="*/ 10 w 110"/>
                    <a:gd name="T27" fmla="*/ 92 h 118"/>
                    <a:gd name="T28" fmla="*/ 18 w 110"/>
                    <a:gd name="T29" fmla="*/ 100 h 118"/>
                    <a:gd name="T30" fmla="*/ 26 w 110"/>
                    <a:gd name="T31" fmla="*/ 108 h 118"/>
                    <a:gd name="T32" fmla="*/ 36 w 110"/>
                    <a:gd name="T33" fmla="*/ 114 h 118"/>
                    <a:gd name="T34" fmla="*/ 48 w 110"/>
                    <a:gd name="T35" fmla="*/ 118 h 118"/>
                    <a:gd name="T36" fmla="*/ 60 w 110"/>
                    <a:gd name="T37" fmla="*/ 118 h 118"/>
                    <a:gd name="T38" fmla="*/ 60 w 110"/>
                    <a:gd name="T39" fmla="*/ 118 h 118"/>
                    <a:gd name="T40" fmla="*/ 74 w 110"/>
                    <a:gd name="T41" fmla="*/ 116 h 118"/>
                    <a:gd name="T42" fmla="*/ 88 w 110"/>
                    <a:gd name="T43" fmla="*/ 110 h 118"/>
                    <a:gd name="T44" fmla="*/ 100 w 110"/>
                    <a:gd name="T45" fmla="*/ 102 h 118"/>
                    <a:gd name="T46" fmla="*/ 110 w 110"/>
                    <a:gd name="T47" fmla="*/ 92 h 118"/>
                    <a:gd name="T48" fmla="*/ 110 w 110"/>
                    <a:gd name="T49" fmla="*/ 26 h 118"/>
                    <a:gd name="T50" fmla="*/ 110 w 110"/>
                    <a:gd name="T51" fmla="*/ 26 h 118"/>
                    <a:gd name="T52" fmla="*/ 100 w 110"/>
                    <a:gd name="T53" fmla="*/ 16 h 118"/>
                    <a:gd name="T54" fmla="*/ 88 w 110"/>
                    <a:gd name="T55" fmla="*/ 6 h 118"/>
                    <a:gd name="T56" fmla="*/ 74 w 110"/>
                    <a:gd name="T57" fmla="*/ 2 h 118"/>
                    <a:gd name="T58" fmla="*/ 60 w 110"/>
                    <a:gd name="T59" fmla="*/ 0 h 118"/>
                    <a:gd name="T60" fmla="*/ 60 w 110"/>
                    <a:gd name="T61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0" h="118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6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6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8" y="100"/>
                      </a:lnTo>
                      <a:lnTo>
                        <a:pt x="26" y="108"/>
                      </a:lnTo>
                      <a:lnTo>
                        <a:pt x="36" y="114"/>
                      </a:lnTo>
                      <a:lnTo>
                        <a:pt x="48" y="118"/>
                      </a:lnTo>
                      <a:lnTo>
                        <a:pt x="60" y="118"/>
                      </a:lnTo>
                      <a:lnTo>
                        <a:pt x="60" y="118"/>
                      </a:lnTo>
                      <a:lnTo>
                        <a:pt x="74" y="116"/>
                      </a:lnTo>
                      <a:lnTo>
                        <a:pt x="88" y="110"/>
                      </a:lnTo>
                      <a:lnTo>
                        <a:pt x="100" y="102"/>
                      </a:lnTo>
                      <a:lnTo>
                        <a:pt x="110" y="92"/>
                      </a:lnTo>
                      <a:lnTo>
                        <a:pt x="110" y="26"/>
                      </a:lnTo>
                      <a:lnTo>
                        <a:pt x="110" y="26"/>
                      </a:lnTo>
                      <a:lnTo>
                        <a:pt x="100" y="16"/>
                      </a:lnTo>
                      <a:lnTo>
                        <a:pt x="88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69" name="Freeform 37">
                  <a:extLst>
                    <a:ext uri="{FF2B5EF4-FFF2-40B4-BE49-F238E27FC236}">
                      <a16:creationId xmlns:a16="http://schemas.microsoft.com/office/drawing/2014/main" id="{0F30C0A7-660F-4935-81FB-21977B9C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28384" y="476250"/>
                  <a:ext cx="473075" cy="1041400"/>
                </a:xfrm>
                <a:custGeom>
                  <a:avLst/>
                  <a:gdLst>
                    <a:gd name="T0" fmla="*/ 246 w 298"/>
                    <a:gd name="T1" fmla="*/ 292 h 656"/>
                    <a:gd name="T2" fmla="*/ 262 w 298"/>
                    <a:gd name="T3" fmla="*/ 312 h 656"/>
                    <a:gd name="T4" fmla="*/ 282 w 298"/>
                    <a:gd name="T5" fmla="*/ 312 h 656"/>
                    <a:gd name="T6" fmla="*/ 296 w 298"/>
                    <a:gd name="T7" fmla="*/ 292 h 656"/>
                    <a:gd name="T8" fmla="*/ 298 w 298"/>
                    <a:gd name="T9" fmla="*/ 86 h 656"/>
                    <a:gd name="T10" fmla="*/ 286 w 298"/>
                    <a:gd name="T11" fmla="*/ 40 h 656"/>
                    <a:gd name="T12" fmla="*/ 254 w 298"/>
                    <a:gd name="T13" fmla="*/ 6 h 656"/>
                    <a:gd name="T14" fmla="*/ 202 w 298"/>
                    <a:gd name="T15" fmla="*/ 0 h 656"/>
                    <a:gd name="T16" fmla="*/ 198 w 298"/>
                    <a:gd name="T17" fmla="*/ 38 h 656"/>
                    <a:gd name="T18" fmla="*/ 184 w 298"/>
                    <a:gd name="T19" fmla="*/ 72 h 656"/>
                    <a:gd name="T20" fmla="*/ 158 w 298"/>
                    <a:gd name="T21" fmla="*/ 84 h 656"/>
                    <a:gd name="T22" fmla="*/ 162 w 298"/>
                    <a:gd name="T23" fmla="*/ 182 h 656"/>
                    <a:gd name="T24" fmla="*/ 172 w 298"/>
                    <a:gd name="T25" fmla="*/ 198 h 656"/>
                    <a:gd name="T26" fmla="*/ 164 w 298"/>
                    <a:gd name="T27" fmla="*/ 216 h 656"/>
                    <a:gd name="T28" fmla="*/ 148 w 298"/>
                    <a:gd name="T29" fmla="*/ 222 h 656"/>
                    <a:gd name="T30" fmla="*/ 128 w 298"/>
                    <a:gd name="T31" fmla="*/ 208 h 656"/>
                    <a:gd name="T32" fmla="*/ 126 w 298"/>
                    <a:gd name="T33" fmla="*/ 192 h 656"/>
                    <a:gd name="T34" fmla="*/ 140 w 298"/>
                    <a:gd name="T35" fmla="*/ 178 h 656"/>
                    <a:gd name="T36" fmla="*/ 130 w 298"/>
                    <a:gd name="T37" fmla="*/ 84 h 656"/>
                    <a:gd name="T38" fmla="*/ 106 w 298"/>
                    <a:gd name="T39" fmla="*/ 64 h 656"/>
                    <a:gd name="T40" fmla="*/ 96 w 298"/>
                    <a:gd name="T41" fmla="*/ 20 h 656"/>
                    <a:gd name="T42" fmla="*/ 74 w 298"/>
                    <a:gd name="T43" fmla="*/ 0 h 656"/>
                    <a:gd name="T44" fmla="*/ 30 w 298"/>
                    <a:gd name="T45" fmla="*/ 14 h 656"/>
                    <a:gd name="T46" fmla="*/ 4 w 298"/>
                    <a:gd name="T47" fmla="*/ 52 h 656"/>
                    <a:gd name="T48" fmla="*/ 0 w 298"/>
                    <a:gd name="T49" fmla="*/ 284 h 656"/>
                    <a:gd name="T50" fmla="*/ 2 w 298"/>
                    <a:gd name="T51" fmla="*/ 298 h 656"/>
                    <a:gd name="T52" fmla="*/ 26 w 298"/>
                    <a:gd name="T53" fmla="*/ 314 h 656"/>
                    <a:gd name="T54" fmla="*/ 44 w 298"/>
                    <a:gd name="T55" fmla="*/ 306 h 656"/>
                    <a:gd name="T56" fmla="*/ 52 w 298"/>
                    <a:gd name="T57" fmla="*/ 284 h 656"/>
                    <a:gd name="T58" fmla="*/ 68 w 298"/>
                    <a:gd name="T59" fmla="*/ 618 h 656"/>
                    <a:gd name="T60" fmla="*/ 70 w 298"/>
                    <a:gd name="T61" fmla="*/ 632 h 656"/>
                    <a:gd name="T62" fmla="*/ 84 w 298"/>
                    <a:gd name="T63" fmla="*/ 650 h 656"/>
                    <a:gd name="T64" fmla="*/ 104 w 298"/>
                    <a:gd name="T65" fmla="*/ 656 h 656"/>
                    <a:gd name="T66" fmla="*/ 118 w 298"/>
                    <a:gd name="T67" fmla="*/ 652 h 656"/>
                    <a:gd name="T68" fmla="*/ 134 w 298"/>
                    <a:gd name="T69" fmla="*/ 640 h 656"/>
                    <a:gd name="T70" fmla="*/ 140 w 298"/>
                    <a:gd name="T71" fmla="*/ 618 h 656"/>
                    <a:gd name="T72" fmla="*/ 156 w 298"/>
                    <a:gd name="T73" fmla="*/ 618 h 656"/>
                    <a:gd name="T74" fmla="*/ 160 w 298"/>
                    <a:gd name="T75" fmla="*/ 632 h 656"/>
                    <a:gd name="T76" fmla="*/ 172 w 298"/>
                    <a:gd name="T77" fmla="*/ 650 h 656"/>
                    <a:gd name="T78" fmla="*/ 194 w 298"/>
                    <a:gd name="T79" fmla="*/ 656 h 656"/>
                    <a:gd name="T80" fmla="*/ 208 w 298"/>
                    <a:gd name="T81" fmla="*/ 652 h 656"/>
                    <a:gd name="T82" fmla="*/ 224 w 298"/>
                    <a:gd name="T83" fmla="*/ 640 h 656"/>
                    <a:gd name="T84" fmla="*/ 230 w 298"/>
                    <a:gd name="T85" fmla="*/ 618 h 656"/>
                    <a:gd name="T86" fmla="*/ 246 w 298"/>
                    <a:gd name="T87" fmla="*/ 284 h 6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8" h="656">
                      <a:moveTo>
                        <a:pt x="246" y="284"/>
                      </a:moveTo>
                      <a:lnTo>
                        <a:pt x="246" y="284"/>
                      </a:lnTo>
                      <a:lnTo>
                        <a:pt x="246" y="292"/>
                      </a:lnTo>
                      <a:lnTo>
                        <a:pt x="248" y="298"/>
                      </a:lnTo>
                      <a:lnTo>
                        <a:pt x="254" y="306"/>
                      </a:lnTo>
                      <a:lnTo>
                        <a:pt x="262" y="312"/>
                      </a:lnTo>
                      <a:lnTo>
                        <a:pt x="272" y="314"/>
                      </a:lnTo>
                      <a:lnTo>
                        <a:pt x="272" y="314"/>
                      </a:lnTo>
                      <a:lnTo>
                        <a:pt x="282" y="312"/>
                      </a:lnTo>
                      <a:lnTo>
                        <a:pt x="290" y="306"/>
                      </a:lnTo>
                      <a:lnTo>
                        <a:pt x="296" y="298"/>
                      </a:lnTo>
                      <a:lnTo>
                        <a:pt x="296" y="292"/>
                      </a:lnTo>
                      <a:lnTo>
                        <a:pt x="298" y="284"/>
                      </a:lnTo>
                      <a:lnTo>
                        <a:pt x="298" y="86"/>
                      </a:lnTo>
                      <a:lnTo>
                        <a:pt x="298" y="86"/>
                      </a:lnTo>
                      <a:lnTo>
                        <a:pt x="296" y="70"/>
                      </a:lnTo>
                      <a:lnTo>
                        <a:pt x="292" y="54"/>
                      </a:lnTo>
                      <a:lnTo>
                        <a:pt x="286" y="40"/>
                      </a:lnTo>
                      <a:lnTo>
                        <a:pt x="278" y="26"/>
                      </a:lnTo>
                      <a:lnTo>
                        <a:pt x="268" y="16"/>
                      </a:lnTo>
                      <a:lnTo>
                        <a:pt x="254" y="6"/>
                      </a:lnTo>
                      <a:lnTo>
                        <a:pt x="238" y="2"/>
                      </a:lnTo>
                      <a:lnTo>
                        <a:pt x="222" y="0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202" y="20"/>
                      </a:lnTo>
                      <a:lnTo>
                        <a:pt x="198" y="38"/>
                      </a:lnTo>
                      <a:lnTo>
                        <a:pt x="194" y="52"/>
                      </a:lnTo>
                      <a:lnTo>
                        <a:pt x="190" y="64"/>
                      </a:lnTo>
                      <a:lnTo>
                        <a:pt x="184" y="72"/>
                      </a:lnTo>
                      <a:lnTo>
                        <a:pt x="176" y="80"/>
                      </a:lnTo>
                      <a:lnTo>
                        <a:pt x="168" y="82"/>
                      </a:lnTo>
                      <a:lnTo>
                        <a:pt x="158" y="84"/>
                      </a:lnTo>
                      <a:lnTo>
                        <a:pt x="158" y="178"/>
                      </a:lnTo>
                      <a:lnTo>
                        <a:pt x="158" y="178"/>
                      </a:lnTo>
                      <a:lnTo>
                        <a:pt x="162" y="182"/>
                      </a:lnTo>
                      <a:lnTo>
                        <a:pt x="168" y="186"/>
                      </a:lnTo>
                      <a:lnTo>
                        <a:pt x="170" y="192"/>
                      </a:lnTo>
                      <a:lnTo>
                        <a:pt x="172" y="198"/>
                      </a:lnTo>
                      <a:lnTo>
                        <a:pt x="172" y="198"/>
                      </a:lnTo>
                      <a:lnTo>
                        <a:pt x="170" y="208"/>
                      </a:lnTo>
                      <a:lnTo>
                        <a:pt x="164" y="216"/>
                      </a:lnTo>
                      <a:lnTo>
                        <a:pt x="158" y="220"/>
                      </a:lnTo>
                      <a:lnTo>
                        <a:pt x="148" y="222"/>
                      </a:lnTo>
                      <a:lnTo>
                        <a:pt x="148" y="222"/>
                      </a:lnTo>
                      <a:lnTo>
                        <a:pt x="140" y="220"/>
                      </a:lnTo>
                      <a:lnTo>
                        <a:pt x="132" y="216"/>
                      </a:lnTo>
                      <a:lnTo>
                        <a:pt x="128" y="208"/>
                      </a:lnTo>
                      <a:lnTo>
                        <a:pt x="126" y="200"/>
                      </a:lnTo>
                      <a:lnTo>
                        <a:pt x="126" y="200"/>
                      </a:lnTo>
                      <a:lnTo>
                        <a:pt x="126" y="192"/>
                      </a:lnTo>
                      <a:lnTo>
                        <a:pt x="130" y="186"/>
                      </a:lnTo>
                      <a:lnTo>
                        <a:pt x="134" y="182"/>
                      </a:lnTo>
                      <a:lnTo>
                        <a:pt x="140" y="178"/>
                      </a:lnTo>
                      <a:lnTo>
                        <a:pt x="140" y="84"/>
                      </a:lnTo>
                      <a:lnTo>
                        <a:pt x="140" y="84"/>
                      </a:lnTo>
                      <a:lnTo>
                        <a:pt x="130" y="84"/>
                      </a:lnTo>
                      <a:lnTo>
                        <a:pt x="120" y="80"/>
                      </a:lnTo>
                      <a:lnTo>
                        <a:pt x="114" y="74"/>
                      </a:lnTo>
                      <a:lnTo>
                        <a:pt x="106" y="64"/>
                      </a:lnTo>
                      <a:lnTo>
                        <a:pt x="102" y="52"/>
                      </a:lnTo>
                      <a:lnTo>
                        <a:pt x="98" y="38"/>
                      </a:lnTo>
                      <a:lnTo>
                        <a:pt x="96" y="20"/>
                      </a:lnTo>
                      <a:lnTo>
                        <a:pt x="94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58" y="2"/>
                      </a:lnTo>
                      <a:lnTo>
                        <a:pt x="44" y="6"/>
                      </a:lnTo>
                      <a:lnTo>
                        <a:pt x="30" y="14"/>
                      </a:lnTo>
                      <a:lnTo>
                        <a:pt x="20" y="24"/>
                      </a:lnTo>
                      <a:lnTo>
                        <a:pt x="12" y="36"/>
                      </a:lnTo>
                      <a:lnTo>
                        <a:pt x="4" y="52"/>
                      </a:lnTo>
                      <a:lnTo>
                        <a:pt x="0" y="66"/>
                      </a:lnTo>
                      <a:lnTo>
                        <a:pt x="0" y="84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0" y="292"/>
                      </a:lnTo>
                      <a:lnTo>
                        <a:pt x="2" y="298"/>
                      </a:lnTo>
                      <a:lnTo>
                        <a:pt x="8" y="306"/>
                      </a:lnTo>
                      <a:lnTo>
                        <a:pt x="16" y="312"/>
                      </a:lnTo>
                      <a:lnTo>
                        <a:pt x="26" y="314"/>
                      </a:lnTo>
                      <a:lnTo>
                        <a:pt x="26" y="314"/>
                      </a:lnTo>
                      <a:lnTo>
                        <a:pt x="34" y="312"/>
                      </a:lnTo>
                      <a:lnTo>
                        <a:pt x="44" y="306"/>
                      </a:lnTo>
                      <a:lnTo>
                        <a:pt x="48" y="298"/>
                      </a:lnTo>
                      <a:lnTo>
                        <a:pt x="50" y="292"/>
                      </a:lnTo>
                      <a:lnTo>
                        <a:pt x="52" y="284"/>
                      </a:lnTo>
                      <a:lnTo>
                        <a:pt x="52" y="90"/>
                      </a:lnTo>
                      <a:lnTo>
                        <a:pt x="68" y="90"/>
                      </a:lnTo>
                      <a:lnTo>
                        <a:pt x="68" y="618"/>
                      </a:lnTo>
                      <a:lnTo>
                        <a:pt x="68" y="618"/>
                      </a:lnTo>
                      <a:lnTo>
                        <a:pt x="68" y="626"/>
                      </a:lnTo>
                      <a:lnTo>
                        <a:pt x="70" y="632"/>
                      </a:lnTo>
                      <a:lnTo>
                        <a:pt x="74" y="640"/>
                      </a:lnTo>
                      <a:lnTo>
                        <a:pt x="78" y="644"/>
                      </a:lnTo>
                      <a:lnTo>
                        <a:pt x="84" y="650"/>
                      </a:lnTo>
                      <a:lnTo>
                        <a:pt x="90" y="652"/>
                      </a:lnTo>
                      <a:lnTo>
                        <a:pt x="96" y="654"/>
                      </a:lnTo>
                      <a:lnTo>
                        <a:pt x="104" y="656"/>
                      </a:lnTo>
                      <a:lnTo>
                        <a:pt x="104" y="656"/>
                      </a:lnTo>
                      <a:lnTo>
                        <a:pt x="112" y="654"/>
                      </a:lnTo>
                      <a:lnTo>
                        <a:pt x="118" y="652"/>
                      </a:lnTo>
                      <a:lnTo>
                        <a:pt x="124" y="650"/>
                      </a:lnTo>
                      <a:lnTo>
                        <a:pt x="130" y="644"/>
                      </a:lnTo>
                      <a:lnTo>
                        <a:pt x="134" y="640"/>
                      </a:lnTo>
                      <a:lnTo>
                        <a:pt x="138" y="632"/>
                      </a:lnTo>
                      <a:lnTo>
                        <a:pt x="140" y="626"/>
                      </a:lnTo>
                      <a:lnTo>
                        <a:pt x="140" y="618"/>
                      </a:lnTo>
                      <a:lnTo>
                        <a:pt x="140" y="312"/>
                      </a:lnTo>
                      <a:lnTo>
                        <a:pt x="156" y="312"/>
                      </a:lnTo>
                      <a:lnTo>
                        <a:pt x="156" y="618"/>
                      </a:lnTo>
                      <a:lnTo>
                        <a:pt x="156" y="618"/>
                      </a:lnTo>
                      <a:lnTo>
                        <a:pt x="158" y="626"/>
                      </a:lnTo>
                      <a:lnTo>
                        <a:pt x="160" y="632"/>
                      </a:lnTo>
                      <a:lnTo>
                        <a:pt x="164" y="640"/>
                      </a:lnTo>
                      <a:lnTo>
                        <a:pt x="168" y="644"/>
                      </a:lnTo>
                      <a:lnTo>
                        <a:pt x="172" y="650"/>
                      </a:lnTo>
                      <a:lnTo>
                        <a:pt x="180" y="652"/>
                      </a:lnTo>
                      <a:lnTo>
                        <a:pt x="186" y="654"/>
                      </a:lnTo>
                      <a:lnTo>
                        <a:pt x="194" y="656"/>
                      </a:lnTo>
                      <a:lnTo>
                        <a:pt x="194" y="656"/>
                      </a:lnTo>
                      <a:lnTo>
                        <a:pt x="200" y="654"/>
                      </a:lnTo>
                      <a:lnTo>
                        <a:pt x="208" y="652"/>
                      </a:lnTo>
                      <a:lnTo>
                        <a:pt x="214" y="650"/>
                      </a:lnTo>
                      <a:lnTo>
                        <a:pt x="220" y="644"/>
                      </a:lnTo>
                      <a:lnTo>
                        <a:pt x="224" y="640"/>
                      </a:lnTo>
                      <a:lnTo>
                        <a:pt x="228" y="632"/>
                      </a:lnTo>
                      <a:lnTo>
                        <a:pt x="230" y="626"/>
                      </a:lnTo>
                      <a:lnTo>
                        <a:pt x="230" y="618"/>
                      </a:lnTo>
                      <a:lnTo>
                        <a:pt x="230" y="90"/>
                      </a:lnTo>
                      <a:lnTo>
                        <a:pt x="246" y="90"/>
                      </a:lnTo>
                      <a:lnTo>
                        <a:pt x="246" y="284"/>
                      </a:lnTo>
                      <a:lnTo>
                        <a:pt x="246" y="2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  <p:sp>
              <p:nvSpPr>
                <p:cNvPr id="70" name="Freeform 38">
                  <a:extLst>
                    <a:ext uri="{FF2B5EF4-FFF2-40B4-BE49-F238E27FC236}">
                      <a16:creationId xmlns:a16="http://schemas.microsoft.com/office/drawing/2014/main" id="{FBD63C96-A1F3-483B-8A96-C00E2BEC6D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5109" y="307975"/>
                  <a:ext cx="193675" cy="193675"/>
                </a:xfrm>
                <a:custGeom>
                  <a:avLst/>
                  <a:gdLst>
                    <a:gd name="T0" fmla="*/ 62 w 122"/>
                    <a:gd name="T1" fmla="*/ 0 h 122"/>
                    <a:gd name="T2" fmla="*/ 62 w 122"/>
                    <a:gd name="T3" fmla="*/ 0 h 122"/>
                    <a:gd name="T4" fmla="*/ 74 w 122"/>
                    <a:gd name="T5" fmla="*/ 0 h 122"/>
                    <a:gd name="T6" fmla="*/ 86 w 122"/>
                    <a:gd name="T7" fmla="*/ 4 h 122"/>
                    <a:gd name="T8" fmla="*/ 96 w 122"/>
                    <a:gd name="T9" fmla="*/ 10 h 122"/>
                    <a:gd name="T10" fmla="*/ 104 w 122"/>
                    <a:gd name="T11" fmla="*/ 18 h 122"/>
                    <a:gd name="T12" fmla="*/ 112 w 122"/>
                    <a:gd name="T13" fmla="*/ 26 h 122"/>
                    <a:gd name="T14" fmla="*/ 118 w 122"/>
                    <a:gd name="T15" fmla="*/ 36 h 122"/>
                    <a:gd name="T16" fmla="*/ 122 w 122"/>
                    <a:gd name="T17" fmla="*/ 48 h 122"/>
                    <a:gd name="T18" fmla="*/ 122 w 122"/>
                    <a:gd name="T19" fmla="*/ 60 h 122"/>
                    <a:gd name="T20" fmla="*/ 122 w 122"/>
                    <a:gd name="T21" fmla="*/ 60 h 122"/>
                    <a:gd name="T22" fmla="*/ 122 w 122"/>
                    <a:gd name="T23" fmla="*/ 72 h 122"/>
                    <a:gd name="T24" fmla="*/ 118 w 122"/>
                    <a:gd name="T25" fmla="*/ 84 h 122"/>
                    <a:gd name="T26" fmla="*/ 112 w 122"/>
                    <a:gd name="T27" fmla="*/ 94 h 122"/>
                    <a:gd name="T28" fmla="*/ 104 w 122"/>
                    <a:gd name="T29" fmla="*/ 104 h 122"/>
                    <a:gd name="T30" fmla="*/ 96 w 122"/>
                    <a:gd name="T31" fmla="*/ 112 h 122"/>
                    <a:gd name="T32" fmla="*/ 86 w 122"/>
                    <a:gd name="T33" fmla="*/ 116 h 122"/>
                    <a:gd name="T34" fmla="*/ 74 w 122"/>
                    <a:gd name="T35" fmla="*/ 120 h 122"/>
                    <a:gd name="T36" fmla="*/ 62 w 122"/>
                    <a:gd name="T37" fmla="*/ 122 h 122"/>
                    <a:gd name="T38" fmla="*/ 62 w 122"/>
                    <a:gd name="T39" fmla="*/ 122 h 122"/>
                    <a:gd name="T40" fmla="*/ 50 w 122"/>
                    <a:gd name="T41" fmla="*/ 120 h 122"/>
                    <a:gd name="T42" fmla="*/ 38 w 122"/>
                    <a:gd name="T43" fmla="*/ 116 h 122"/>
                    <a:gd name="T44" fmla="*/ 28 w 122"/>
                    <a:gd name="T45" fmla="*/ 112 h 122"/>
                    <a:gd name="T46" fmla="*/ 18 w 122"/>
                    <a:gd name="T47" fmla="*/ 104 h 122"/>
                    <a:gd name="T48" fmla="*/ 12 w 122"/>
                    <a:gd name="T49" fmla="*/ 94 h 122"/>
                    <a:gd name="T50" fmla="*/ 6 w 122"/>
                    <a:gd name="T51" fmla="*/ 84 h 122"/>
                    <a:gd name="T52" fmla="*/ 2 w 122"/>
                    <a:gd name="T53" fmla="*/ 72 h 122"/>
                    <a:gd name="T54" fmla="*/ 0 w 122"/>
                    <a:gd name="T55" fmla="*/ 60 h 122"/>
                    <a:gd name="T56" fmla="*/ 0 w 122"/>
                    <a:gd name="T57" fmla="*/ 60 h 122"/>
                    <a:gd name="T58" fmla="*/ 2 w 122"/>
                    <a:gd name="T59" fmla="*/ 48 h 122"/>
                    <a:gd name="T60" fmla="*/ 6 w 122"/>
                    <a:gd name="T61" fmla="*/ 36 h 122"/>
                    <a:gd name="T62" fmla="*/ 12 w 122"/>
                    <a:gd name="T63" fmla="*/ 26 h 122"/>
                    <a:gd name="T64" fmla="*/ 18 w 122"/>
                    <a:gd name="T65" fmla="*/ 18 h 122"/>
                    <a:gd name="T66" fmla="*/ 28 w 122"/>
                    <a:gd name="T67" fmla="*/ 10 h 122"/>
                    <a:gd name="T68" fmla="*/ 38 w 122"/>
                    <a:gd name="T69" fmla="*/ 4 h 122"/>
                    <a:gd name="T70" fmla="*/ 50 w 122"/>
                    <a:gd name="T71" fmla="*/ 0 h 122"/>
                    <a:gd name="T72" fmla="*/ 62 w 122"/>
                    <a:gd name="T73" fmla="*/ 0 h 122"/>
                    <a:gd name="T74" fmla="*/ 62 w 122"/>
                    <a:gd name="T75" fmla="*/ 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22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74" y="0"/>
                      </a:lnTo>
                      <a:lnTo>
                        <a:pt x="86" y="4"/>
                      </a:lnTo>
                      <a:lnTo>
                        <a:pt x="96" y="10"/>
                      </a:lnTo>
                      <a:lnTo>
                        <a:pt x="104" y="18"/>
                      </a:lnTo>
                      <a:lnTo>
                        <a:pt x="112" y="26"/>
                      </a:lnTo>
                      <a:lnTo>
                        <a:pt x="118" y="36"/>
                      </a:lnTo>
                      <a:lnTo>
                        <a:pt x="122" y="48"/>
                      </a:lnTo>
                      <a:lnTo>
                        <a:pt x="122" y="60"/>
                      </a:lnTo>
                      <a:lnTo>
                        <a:pt x="122" y="60"/>
                      </a:lnTo>
                      <a:lnTo>
                        <a:pt x="122" y="72"/>
                      </a:lnTo>
                      <a:lnTo>
                        <a:pt x="118" y="84"/>
                      </a:lnTo>
                      <a:lnTo>
                        <a:pt x="112" y="94"/>
                      </a:lnTo>
                      <a:lnTo>
                        <a:pt x="104" y="104"/>
                      </a:lnTo>
                      <a:lnTo>
                        <a:pt x="96" y="112"/>
                      </a:lnTo>
                      <a:lnTo>
                        <a:pt x="86" y="116"/>
                      </a:lnTo>
                      <a:lnTo>
                        <a:pt x="74" y="120"/>
                      </a:lnTo>
                      <a:lnTo>
                        <a:pt x="62" y="122"/>
                      </a:lnTo>
                      <a:lnTo>
                        <a:pt x="62" y="122"/>
                      </a:lnTo>
                      <a:lnTo>
                        <a:pt x="50" y="120"/>
                      </a:lnTo>
                      <a:lnTo>
                        <a:pt x="38" y="116"/>
                      </a:lnTo>
                      <a:lnTo>
                        <a:pt x="28" y="112"/>
                      </a:lnTo>
                      <a:lnTo>
                        <a:pt x="18" y="104"/>
                      </a:lnTo>
                      <a:lnTo>
                        <a:pt x="12" y="94"/>
                      </a:lnTo>
                      <a:lnTo>
                        <a:pt x="6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6" y="36"/>
                      </a:lnTo>
                      <a:lnTo>
                        <a:pt x="12" y="26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38" y="4"/>
                      </a:lnTo>
                      <a:lnTo>
                        <a:pt x="50" y="0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굴림" panose="020B0600000101010101" pitchFamily="50" charset="-127"/>
                  </a:endParaRPr>
                </a:p>
              </p:txBody>
            </p:sp>
          </p:grpSp>
        </p:grpSp>
        <p:grpSp>
          <p:nvGrpSpPr>
            <p:cNvPr id="10" name="그룹 27">
              <a:extLst>
                <a:ext uri="{FF2B5EF4-FFF2-40B4-BE49-F238E27FC236}">
                  <a16:creationId xmlns:a16="http://schemas.microsoft.com/office/drawing/2014/main" id="{E90ED097-66EC-44BC-BCD5-B50DF9338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8138" y="6332538"/>
              <a:ext cx="220662" cy="300037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8" name="이등변 삼각형 106">
                <a:extLst>
                  <a:ext uri="{FF2B5EF4-FFF2-40B4-BE49-F238E27FC236}">
                    <a16:creationId xmlns:a16="http://schemas.microsoft.com/office/drawing/2014/main" id="{0350C07C-55EC-4987-A1D9-DB1E83A45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9" name="이등변 삼각형 107">
                <a:extLst>
                  <a:ext uri="{FF2B5EF4-FFF2-40B4-BE49-F238E27FC236}">
                    <a16:creationId xmlns:a16="http://schemas.microsoft.com/office/drawing/2014/main" id="{FBE66427-4764-49B9-86F2-C24409D5F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60" name="이등변 삼각형 126">
                <a:extLst>
                  <a:ext uri="{FF2B5EF4-FFF2-40B4-BE49-F238E27FC236}">
                    <a16:creationId xmlns:a16="http://schemas.microsoft.com/office/drawing/2014/main" id="{F1E4277D-8222-4F2E-B01D-EE1C159A4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grpSp>
          <p:nvGrpSpPr>
            <p:cNvPr id="11" name="그룹 127">
              <a:extLst>
                <a:ext uri="{FF2B5EF4-FFF2-40B4-BE49-F238E27FC236}">
                  <a16:creationId xmlns:a16="http://schemas.microsoft.com/office/drawing/2014/main" id="{A6747A15-5AE7-42A0-B86C-AC3C4F428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63097" y="6448425"/>
              <a:ext cx="220662" cy="301625"/>
              <a:chOff x="4085592" y="7736408"/>
              <a:chExt cx="219846" cy="301104"/>
            </a:xfrm>
            <a:solidFill>
              <a:srgbClr val="D6E3F3"/>
            </a:solidFill>
          </p:grpSpPr>
          <p:sp>
            <p:nvSpPr>
              <p:cNvPr id="55" name="이등변 삼각형 128">
                <a:extLst>
                  <a:ext uri="{FF2B5EF4-FFF2-40B4-BE49-F238E27FC236}">
                    <a16:creationId xmlns:a16="http://schemas.microsoft.com/office/drawing/2014/main" id="{70B0D84E-03F9-4558-A3C9-95FF2E135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866822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6" name="이등변 삼각형 129">
                <a:extLst>
                  <a:ext uri="{FF2B5EF4-FFF2-40B4-BE49-F238E27FC236}">
                    <a16:creationId xmlns:a16="http://schemas.microsoft.com/office/drawing/2014/main" id="{CF38187B-7273-4A74-AC84-AA8505717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343" y="7736408"/>
                <a:ext cx="156345" cy="10032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7" name="이등변 삼각형 130">
                <a:extLst>
                  <a:ext uri="{FF2B5EF4-FFF2-40B4-BE49-F238E27FC236}">
                    <a16:creationId xmlns:a16="http://schemas.microsoft.com/office/drawing/2014/main" id="{FFE5E8CE-6A29-4EFB-A2BB-E8B04CF61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592" y="7779574"/>
                <a:ext cx="219846" cy="170690"/>
              </a:xfrm>
              <a:prstGeom prst="triangle">
                <a:avLst>
                  <a:gd name="adj" fmla="val 50000"/>
                </a:avLst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C969F21C-C9CF-419D-956D-E17683E14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1688" y="6294438"/>
              <a:ext cx="665162" cy="344487"/>
            </a:xfrm>
            <a:custGeom>
              <a:avLst/>
              <a:gdLst>
                <a:gd name="T0" fmla="*/ 602403 w 2841"/>
                <a:gd name="T1" fmla="*/ 145375 h 1362"/>
                <a:gd name="T2" fmla="*/ 533778 w 2841"/>
                <a:gd name="T3" fmla="*/ 220088 h 1362"/>
                <a:gd name="T4" fmla="*/ 533778 w 2841"/>
                <a:gd name="T5" fmla="*/ 60024 h 1362"/>
                <a:gd name="T6" fmla="*/ 429786 w 2841"/>
                <a:gd name="T7" fmla="*/ 60024 h 1362"/>
                <a:gd name="T8" fmla="*/ 429786 w 2841"/>
                <a:gd name="T9" fmla="*/ 180072 h 1362"/>
                <a:gd name="T10" fmla="*/ 395122 w 2841"/>
                <a:gd name="T11" fmla="*/ 180072 h 1362"/>
                <a:gd name="T12" fmla="*/ 395122 w 2841"/>
                <a:gd name="T13" fmla="*/ 0 h 1362"/>
                <a:gd name="T14" fmla="*/ 194165 w 2841"/>
                <a:gd name="T15" fmla="*/ 0 h 1362"/>
                <a:gd name="T16" fmla="*/ 194165 w 2841"/>
                <a:gd name="T17" fmla="*/ 187417 h 1362"/>
                <a:gd name="T18" fmla="*/ 194165 w 2841"/>
                <a:gd name="T19" fmla="*/ 185897 h 1362"/>
                <a:gd name="T20" fmla="*/ 108910 w 2841"/>
                <a:gd name="T21" fmla="*/ 72687 h 1362"/>
                <a:gd name="T22" fmla="*/ 0 w 2841"/>
                <a:gd name="T23" fmla="*/ 190203 h 1362"/>
                <a:gd name="T24" fmla="*/ 0 w 2841"/>
                <a:gd name="T25" fmla="*/ 344948 h 1362"/>
                <a:gd name="T26" fmla="*/ 76354 w 2841"/>
                <a:gd name="T27" fmla="*/ 344948 h 1362"/>
                <a:gd name="T28" fmla="*/ 76354 w 2841"/>
                <a:gd name="T29" fmla="*/ 262383 h 1362"/>
                <a:gd name="T30" fmla="*/ 117811 w 2841"/>
                <a:gd name="T31" fmla="*/ 262383 h 1362"/>
                <a:gd name="T32" fmla="*/ 117811 w 2841"/>
                <a:gd name="T33" fmla="*/ 344948 h 1362"/>
                <a:gd name="T34" fmla="*/ 665407 w 2841"/>
                <a:gd name="T35" fmla="*/ 344948 h 1362"/>
                <a:gd name="T36" fmla="*/ 665407 w 2841"/>
                <a:gd name="T37" fmla="*/ 214010 h 1362"/>
                <a:gd name="T38" fmla="*/ 602403 w 2841"/>
                <a:gd name="T39" fmla="*/ 145375 h 1362"/>
                <a:gd name="T40" fmla="*/ 263493 w 2841"/>
                <a:gd name="T41" fmla="*/ 164876 h 1362"/>
                <a:gd name="T42" fmla="*/ 221802 w 2841"/>
                <a:gd name="T43" fmla="*/ 164876 h 1362"/>
                <a:gd name="T44" fmla="*/ 221802 w 2841"/>
                <a:gd name="T45" fmla="*/ 120048 h 1362"/>
                <a:gd name="T46" fmla="*/ 263493 w 2841"/>
                <a:gd name="T47" fmla="*/ 120048 h 1362"/>
                <a:gd name="T48" fmla="*/ 263493 w 2841"/>
                <a:gd name="T49" fmla="*/ 164876 h 1362"/>
                <a:gd name="T50" fmla="*/ 263493 w 2841"/>
                <a:gd name="T51" fmla="*/ 74967 h 1362"/>
                <a:gd name="T52" fmla="*/ 221802 w 2841"/>
                <a:gd name="T53" fmla="*/ 74967 h 1362"/>
                <a:gd name="T54" fmla="*/ 221802 w 2841"/>
                <a:gd name="T55" fmla="*/ 29885 h 1362"/>
                <a:gd name="T56" fmla="*/ 263493 w 2841"/>
                <a:gd name="T57" fmla="*/ 29885 h 1362"/>
                <a:gd name="T58" fmla="*/ 263493 w 2841"/>
                <a:gd name="T59" fmla="*/ 74967 h 1362"/>
                <a:gd name="T60" fmla="*/ 367250 w 2841"/>
                <a:gd name="T61" fmla="*/ 164876 h 1362"/>
                <a:gd name="T62" fmla="*/ 325794 w 2841"/>
                <a:gd name="T63" fmla="*/ 164876 h 1362"/>
                <a:gd name="T64" fmla="*/ 325794 w 2841"/>
                <a:gd name="T65" fmla="*/ 120048 h 1362"/>
                <a:gd name="T66" fmla="*/ 367250 w 2841"/>
                <a:gd name="T67" fmla="*/ 120048 h 1362"/>
                <a:gd name="T68" fmla="*/ 367250 w 2841"/>
                <a:gd name="T69" fmla="*/ 164876 h 1362"/>
                <a:gd name="T70" fmla="*/ 367250 w 2841"/>
                <a:gd name="T71" fmla="*/ 74967 h 1362"/>
                <a:gd name="T72" fmla="*/ 325794 w 2841"/>
                <a:gd name="T73" fmla="*/ 74967 h 1362"/>
                <a:gd name="T74" fmla="*/ 325794 w 2841"/>
                <a:gd name="T75" fmla="*/ 29885 h 1362"/>
                <a:gd name="T76" fmla="*/ 367250 w 2841"/>
                <a:gd name="T77" fmla="*/ 29885 h 1362"/>
                <a:gd name="T78" fmla="*/ 367250 w 2841"/>
                <a:gd name="T79" fmla="*/ 74967 h 1362"/>
                <a:gd name="T80" fmla="*/ 582260 w 2841"/>
                <a:gd name="T81" fmla="*/ 299867 h 1362"/>
                <a:gd name="T82" fmla="*/ 568442 w 2841"/>
                <a:gd name="T83" fmla="*/ 299867 h 1362"/>
                <a:gd name="T84" fmla="*/ 568442 w 2841"/>
                <a:gd name="T85" fmla="*/ 247441 h 1362"/>
                <a:gd name="T86" fmla="*/ 582260 w 2841"/>
                <a:gd name="T87" fmla="*/ 247441 h 1362"/>
                <a:gd name="T88" fmla="*/ 582260 w 2841"/>
                <a:gd name="T89" fmla="*/ 299867 h 1362"/>
                <a:gd name="T90" fmla="*/ 609898 w 2841"/>
                <a:gd name="T91" fmla="*/ 299867 h 1362"/>
                <a:gd name="T92" fmla="*/ 596079 w 2841"/>
                <a:gd name="T93" fmla="*/ 299867 h 1362"/>
                <a:gd name="T94" fmla="*/ 596079 w 2841"/>
                <a:gd name="T95" fmla="*/ 247441 h 1362"/>
                <a:gd name="T96" fmla="*/ 609898 w 2841"/>
                <a:gd name="T97" fmla="*/ 247441 h 1362"/>
                <a:gd name="T98" fmla="*/ 609898 w 2841"/>
                <a:gd name="T99" fmla="*/ 299867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6587C8B-EF51-4593-A979-7277D25B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55825" y="6161088"/>
              <a:ext cx="471488" cy="447675"/>
            </a:xfrm>
            <a:custGeom>
              <a:avLst/>
              <a:gdLst>
                <a:gd name="T0" fmla="*/ 381519 w 1970"/>
                <a:gd name="T1" fmla="*/ 161799 h 1870"/>
                <a:gd name="T2" fmla="*/ 308040 w 1970"/>
                <a:gd name="T3" fmla="*/ 141693 h 1870"/>
                <a:gd name="T4" fmla="*/ 189563 w 1970"/>
                <a:gd name="T5" fmla="*/ 18190 h 1870"/>
                <a:gd name="T6" fmla="*/ 178074 w 1970"/>
                <a:gd name="T7" fmla="*/ 957 h 1870"/>
                <a:gd name="T8" fmla="*/ 3112 w 1970"/>
                <a:gd name="T9" fmla="*/ 9335 h 1870"/>
                <a:gd name="T10" fmla="*/ 471514 w 1970"/>
                <a:gd name="T11" fmla="*/ 243177 h 1870"/>
                <a:gd name="T12" fmla="*/ 44997 w 1970"/>
                <a:gd name="T13" fmla="*/ 319768 h 1870"/>
                <a:gd name="T14" fmla="*/ 18190 w 1970"/>
                <a:gd name="T15" fmla="*/ 325273 h 1870"/>
                <a:gd name="T16" fmla="*/ 12925 w 1970"/>
                <a:gd name="T17" fmla="*/ 277643 h 1870"/>
                <a:gd name="T18" fmla="*/ 41646 w 1970"/>
                <a:gd name="T19" fmla="*/ 273574 h 1870"/>
                <a:gd name="T20" fmla="*/ 44519 w 1970"/>
                <a:gd name="T21" fmla="*/ 257537 h 1870"/>
                <a:gd name="T22" fmla="*/ 15079 w 1970"/>
                <a:gd name="T23" fmla="*/ 259692 h 1870"/>
                <a:gd name="T24" fmla="*/ 14361 w 1970"/>
                <a:gd name="T25" fmla="*/ 210386 h 1870"/>
                <a:gd name="T26" fmla="*/ 44040 w 1970"/>
                <a:gd name="T27" fmla="*/ 211104 h 1870"/>
                <a:gd name="T28" fmla="*/ 42364 w 1970"/>
                <a:gd name="T29" fmla="*/ 195307 h 1870"/>
                <a:gd name="T30" fmla="*/ 13164 w 1970"/>
                <a:gd name="T31" fmla="*/ 192914 h 1870"/>
                <a:gd name="T32" fmla="*/ 17233 w 1970"/>
                <a:gd name="T33" fmla="*/ 144087 h 1870"/>
                <a:gd name="T34" fmla="*/ 44997 w 1970"/>
                <a:gd name="T35" fmla="*/ 149831 h 1870"/>
                <a:gd name="T36" fmla="*/ 39492 w 1970"/>
                <a:gd name="T37" fmla="*/ 131641 h 1870"/>
                <a:gd name="T38" fmla="*/ 12925 w 1970"/>
                <a:gd name="T39" fmla="*/ 85208 h 1870"/>
                <a:gd name="T40" fmla="*/ 39492 w 1970"/>
                <a:gd name="T41" fmla="*/ 79703 h 1870"/>
                <a:gd name="T42" fmla="*/ 44997 w 1970"/>
                <a:gd name="T43" fmla="*/ 61752 h 1870"/>
                <a:gd name="T44" fmla="*/ 17233 w 1970"/>
                <a:gd name="T45" fmla="*/ 67257 h 1870"/>
                <a:gd name="T46" fmla="*/ 13164 w 1970"/>
                <a:gd name="T47" fmla="*/ 18669 h 1870"/>
                <a:gd name="T48" fmla="*/ 42364 w 1970"/>
                <a:gd name="T49" fmla="*/ 16036 h 1870"/>
                <a:gd name="T50" fmla="*/ 87840 w 1970"/>
                <a:gd name="T51" fmla="*/ 322879 h 1870"/>
                <a:gd name="T52" fmla="*/ 58401 w 1970"/>
                <a:gd name="T53" fmla="*/ 323837 h 1870"/>
                <a:gd name="T54" fmla="*/ 59119 w 1970"/>
                <a:gd name="T55" fmla="*/ 274052 h 1870"/>
                <a:gd name="T56" fmla="*/ 88319 w 1970"/>
                <a:gd name="T57" fmla="*/ 276685 h 1870"/>
                <a:gd name="T58" fmla="*/ 85686 w 1970"/>
                <a:gd name="T59" fmla="*/ 260410 h 1870"/>
                <a:gd name="T60" fmla="*/ 56725 w 1970"/>
                <a:gd name="T61" fmla="*/ 256341 h 1870"/>
                <a:gd name="T62" fmla="*/ 61991 w 1970"/>
                <a:gd name="T63" fmla="*/ 208711 h 1870"/>
                <a:gd name="T64" fmla="*/ 88798 w 1970"/>
                <a:gd name="T65" fmla="*/ 255383 h 1870"/>
                <a:gd name="T66" fmla="*/ 61991 w 1970"/>
                <a:gd name="T67" fmla="*/ 196265 h 1870"/>
                <a:gd name="T68" fmla="*/ 56725 w 1970"/>
                <a:gd name="T69" fmla="*/ 149831 h 1870"/>
                <a:gd name="T70" fmla="*/ 84729 w 1970"/>
                <a:gd name="T71" fmla="*/ 144087 h 1870"/>
                <a:gd name="T72" fmla="*/ 88798 w 1970"/>
                <a:gd name="T73" fmla="*/ 127333 h 1870"/>
                <a:gd name="T74" fmla="*/ 60076 w 1970"/>
                <a:gd name="T75" fmla="*/ 131402 h 1870"/>
                <a:gd name="T76" fmla="*/ 57683 w 1970"/>
                <a:gd name="T77" fmla="*/ 82096 h 1870"/>
                <a:gd name="T78" fmla="*/ 87362 w 1970"/>
                <a:gd name="T79" fmla="*/ 81139 h 1870"/>
                <a:gd name="T80" fmla="*/ 87362 w 1970"/>
                <a:gd name="T81" fmla="*/ 65820 h 1870"/>
                <a:gd name="T82" fmla="*/ 57683 w 1970"/>
                <a:gd name="T83" fmla="*/ 64863 h 1870"/>
                <a:gd name="T84" fmla="*/ 60076 w 1970"/>
                <a:gd name="T85" fmla="*/ 15558 h 1870"/>
                <a:gd name="T86" fmla="*/ 88798 w 1970"/>
                <a:gd name="T87" fmla="*/ 19626 h 1870"/>
                <a:gd name="T88" fmla="*/ 148874 w 1970"/>
                <a:gd name="T89" fmla="*/ 15079 h 1870"/>
                <a:gd name="T90" fmla="*/ 176638 w 1970"/>
                <a:gd name="T91" fmla="*/ 20584 h 1870"/>
                <a:gd name="T92" fmla="*/ 150071 w 1970"/>
                <a:gd name="T93" fmla="*/ 67257 h 1870"/>
                <a:gd name="T94" fmla="*/ 144566 w 1970"/>
                <a:gd name="T95" fmla="*/ 85208 h 1870"/>
                <a:gd name="T96" fmla="*/ 171373 w 1970"/>
                <a:gd name="T97" fmla="*/ 79703 h 1870"/>
                <a:gd name="T98" fmla="*/ 176638 w 1970"/>
                <a:gd name="T99" fmla="*/ 127333 h 1870"/>
                <a:gd name="T100" fmla="*/ 147917 w 1970"/>
                <a:gd name="T101" fmla="*/ 131402 h 1870"/>
                <a:gd name="T102" fmla="*/ 101244 w 1970"/>
                <a:gd name="T103" fmla="*/ 18669 h 1870"/>
                <a:gd name="T104" fmla="*/ 130444 w 1970"/>
                <a:gd name="T105" fmla="*/ 16036 h 1870"/>
                <a:gd name="T106" fmla="*/ 131162 w 1970"/>
                <a:gd name="T107" fmla="*/ 65820 h 1870"/>
                <a:gd name="T108" fmla="*/ 101723 w 1970"/>
                <a:gd name="T109" fmla="*/ 64863 h 1870"/>
                <a:gd name="T110" fmla="*/ 102919 w 1970"/>
                <a:gd name="T111" fmla="*/ 80660 h 1870"/>
                <a:gd name="T112" fmla="*/ 132359 w 1970"/>
                <a:gd name="T113" fmla="*/ 83053 h 1870"/>
                <a:gd name="T114" fmla="*/ 128529 w 1970"/>
                <a:gd name="T115" fmla="*/ 131641 h 1870"/>
                <a:gd name="T116" fmla="*/ 100765 w 1970"/>
                <a:gd name="T117" fmla="*/ 126375 h 1870"/>
                <a:gd name="T118" fmla="*/ 438005 w 1970"/>
                <a:gd name="T119" fmla="*/ 320246 h 1870"/>
                <a:gd name="T120" fmla="*/ 403300 w 1970"/>
                <a:gd name="T121" fmla="*/ 263042 h 1870"/>
                <a:gd name="T122" fmla="*/ 438005 w 1970"/>
                <a:gd name="T123" fmla="*/ 256101 h 187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970" h="1870">
                  <a:moveTo>
                    <a:pt x="1936" y="933"/>
                  </a:moveTo>
                  <a:lnTo>
                    <a:pt x="1936" y="933"/>
                  </a:lnTo>
                  <a:lnTo>
                    <a:pt x="1793" y="822"/>
                  </a:lnTo>
                  <a:lnTo>
                    <a:pt x="1688" y="740"/>
                  </a:lnTo>
                  <a:lnTo>
                    <a:pt x="1624" y="689"/>
                  </a:lnTo>
                  <a:lnTo>
                    <a:pt x="1617" y="684"/>
                  </a:lnTo>
                  <a:lnTo>
                    <a:pt x="1611" y="681"/>
                  </a:lnTo>
                  <a:lnTo>
                    <a:pt x="1605" y="678"/>
                  </a:lnTo>
                  <a:lnTo>
                    <a:pt x="1599" y="677"/>
                  </a:lnTo>
                  <a:lnTo>
                    <a:pt x="1594" y="676"/>
                  </a:lnTo>
                  <a:lnTo>
                    <a:pt x="1588" y="676"/>
                  </a:lnTo>
                  <a:lnTo>
                    <a:pt x="1578" y="678"/>
                  </a:lnTo>
                  <a:lnTo>
                    <a:pt x="1571" y="681"/>
                  </a:lnTo>
                  <a:lnTo>
                    <a:pt x="1565" y="685"/>
                  </a:lnTo>
                  <a:lnTo>
                    <a:pt x="1558" y="689"/>
                  </a:lnTo>
                  <a:lnTo>
                    <a:pt x="1292" y="873"/>
                  </a:lnTo>
                  <a:lnTo>
                    <a:pt x="1292" y="618"/>
                  </a:lnTo>
                  <a:lnTo>
                    <a:pt x="1292" y="610"/>
                  </a:lnTo>
                  <a:lnTo>
                    <a:pt x="1291" y="601"/>
                  </a:lnTo>
                  <a:lnTo>
                    <a:pt x="1287" y="592"/>
                  </a:lnTo>
                  <a:lnTo>
                    <a:pt x="1284" y="587"/>
                  </a:lnTo>
                  <a:lnTo>
                    <a:pt x="1281" y="583"/>
                  </a:lnTo>
                  <a:lnTo>
                    <a:pt x="1275" y="577"/>
                  </a:lnTo>
                  <a:lnTo>
                    <a:pt x="1270" y="573"/>
                  </a:lnTo>
                  <a:lnTo>
                    <a:pt x="1263" y="570"/>
                  </a:lnTo>
                  <a:lnTo>
                    <a:pt x="1255" y="568"/>
                  </a:lnTo>
                  <a:lnTo>
                    <a:pt x="1245" y="566"/>
                  </a:lnTo>
                  <a:lnTo>
                    <a:pt x="1234" y="565"/>
                  </a:lnTo>
                  <a:lnTo>
                    <a:pt x="792" y="565"/>
                  </a:lnTo>
                  <a:lnTo>
                    <a:pt x="792" y="76"/>
                  </a:lnTo>
                  <a:lnTo>
                    <a:pt x="792" y="73"/>
                  </a:lnTo>
                  <a:lnTo>
                    <a:pt x="791" y="64"/>
                  </a:lnTo>
                  <a:lnTo>
                    <a:pt x="789" y="52"/>
                  </a:lnTo>
                  <a:lnTo>
                    <a:pt x="787" y="46"/>
                  </a:lnTo>
                  <a:lnTo>
                    <a:pt x="785" y="38"/>
                  </a:lnTo>
                  <a:lnTo>
                    <a:pt x="781" y="31"/>
                  </a:lnTo>
                  <a:lnTo>
                    <a:pt x="777" y="25"/>
                  </a:lnTo>
                  <a:lnTo>
                    <a:pt x="770" y="18"/>
                  </a:lnTo>
                  <a:lnTo>
                    <a:pt x="763" y="12"/>
                  </a:lnTo>
                  <a:lnTo>
                    <a:pt x="755" y="7"/>
                  </a:lnTo>
                  <a:lnTo>
                    <a:pt x="744" y="4"/>
                  </a:lnTo>
                  <a:lnTo>
                    <a:pt x="733" y="1"/>
                  </a:lnTo>
                  <a:lnTo>
                    <a:pt x="720" y="0"/>
                  </a:lnTo>
                  <a:lnTo>
                    <a:pt x="72" y="0"/>
                  </a:lnTo>
                  <a:lnTo>
                    <a:pt x="59" y="1"/>
                  </a:lnTo>
                  <a:lnTo>
                    <a:pt x="49" y="4"/>
                  </a:lnTo>
                  <a:lnTo>
                    <a:pt x="39" y="9"/>
                  </a:lnTo>
                  <a:lnTo>
                    <a:pt x="31" y="16"/>
                  </a:lnTo>
                  <a:lnTo>
                    <a:pt x="25" y="23"/>
                  </a:lnTo>
                  <a:lnTo>
                    <a:pt x="19" y="31"/>
                  </a:lnTo>
                  <a:lnTo>
                    <a:pt x="13" y="39"/>
                  </a:lnTo>
                  <a:lnTo>
                    <a:pt x="10" y="49"/>
                  </a:lnTo>
                  <a:lnTo>
                    <a:pt x="7" y="57"/>
                  </a:lnTo>
                  <a:lnTo>
                    <a:pt x="4" y="66"/>
                  </a:lnTo>
                  <a:lnTo>
                    <a:pt x="1" y="81"/>
                  </a:lnTo>
                  <a:lnTo>
                    <a:pt x="0" y="92"/>
                  </a:lnTo>
                  <a:lnTo>
                    <a:pt x="0" y="96"/>
                  </a:lnTo>
                  <a:lnTo>
                    <a:pt x="0" y="1870"/>
                  </a:lnTo>
                  <a:lnTo>
                    <a:pt x="1970" y="1870"/>
                  </a:lnTo>
                  <a:lnTo>
                    <a:pt x="1970" y="1016"/>
                  </a:lnTo>
                  <a:lnTo>
                    <a:pt x="1970" y="1005"/>
                  </a:lnTo>
                  <a:lnTo>
                    <a:pt x="1969" y="995"/>
                  </a:lnTo>
                  <a:lnTo>
                    <a:pt x="1967" y="986"/>
                  </a:lnTo>
                  <a:lnTo>
                    <a:pt x="1965" y="978"/>
                  </a:lnTo>
                  <a:lnTo>
                    <a:pt x="1959" y="964"/>
                  </a:lnTo>
                  <a:lnTo>
                    <a:pt x="1952" y="952"/>
                  </a:lnTo>
                  <a:lnTo>
                    <a:pt x="1946" y="943"/>
                  </a:lnTo>
                  <a:lnTo>
                    <a:pt x="1941" y="937"/>
                  </a:lnTo>
                  <a:lnTo>
                    <a:pt x="1936" y="933"/>
                  </a:lnTo>
                  <a:close/>
                  <a:moveTo>
                    <a:pt x="188" y="1336"/>
                  </a:moveTo>
                  <a:lnTo>
                    <a:pt x="188" y="1336"/>
                  </a:lnTo>
                  <a:lnTo>
                    <a:pt x="187" y="1340"/>
                  </a:lnTo>
                  <a:lnTo>
                    <a:pt x="186" y="1345"/>
                  </a:lnTo>
                  <a:lnTo>
                    <a:pt x="184" y="1349"/>
                  </a:lnTo>
                  <a:lnTo>
                    <a:pt x="180" y="1353"/>
                  </a:lnTo>
                  <a:lnTo>
                    <a:pt x="177" y="1356"/>
                  </a:lnTo>
                  <a:lnTo>
                    <a:pt x="174" y="1358"/>
                  </a:lnTo>
                  <a:lnTo>
                    <a:pt x="170" y="1359"/>
                  </a:lnTo>
                  <a:lnTo>
                    <a:pt x="165" y="1359"/>
                  </a:lnTo>
                  <a:lnTo>
                    <a:pt x="76" y="1359"/>
                  </a:lnTo>
                  <a:lnTo>
                    <a:pt x="72" y="1359"/>
                  </a:lnTo>
                  <a:lnTo>
                    <a:pt x="67" y="1358"/>
                  </a:lnTo>
                  <a:lnTo>
                    <a:pt x="63" y="1356"/>
                  </a:lnTo>
                  <a:lnTo>
                    <a:pt x="60" y="1353"/>
                  </a:lnTo>
                  <a:lnTo>
                    <a:pt x="57" y="1349"/>
                  </a:lnTo>
                  <a:lnTo>
                    <a:pt x="55" y="1345"/>
                  </a:lnTo>
                  <a:lnTo>
                    <a:pt x="54" y="1340"/>
                  </a:lnTo>
                  <a:lnTo>
                    <a:pt x="54" y="1336"/>
                  </a:lnTo>
                  <a:lnTo>
                    <a:pt x="54" y="1165"/>
                  </a:lnTo>
                  <a:lnTo>
                    <a:pt x="54" y="1160"/>
                  </a:lnTo>
                  <a:lnTo>
                    <a:pt x="55" y="1156"/>
                  </a:lnTo>
                  <a:lnTo>
                    <a:pt x="57" y="1152"/>
                  </a:lnTo>
                  <a:lnTo>
                    <a:pt x="60" y="1149"/>
                  </a:lnTo>
                  <a:lnTo>
                    <a:pt x="63" y="1145"/>
                  </a:lnTo>
                  <a:lnTo>
                    <a:pt x="67" y="1143"/>
                  </a:lnTo>
                  <a:lnTo>
                    <a:pt x="72" y="1141"/>
                  </a:lnTo>
                  <a:lnTo>
                    <a:pt x="76" y="1141"/>
                  </a:lnTo>
                  <a:lnTo>
                    <a:pt x="165" y="1141"/>
                  </a:lnTo>
                  <a:lnTo>
                    <a:pt x="170" y="1141"/>
                  </a:lnTo>
                  <a:lnTo>
                    <a:pt x="174" y="1143"/>
                  </a:lnTo>
                  <a:lnTo>
                    <a:pt x="177" y="1145"/>
                  </a:lnTo>
                  <a:lnTo>
                    <a:pt x="180" y="1149"/>
                  </a:lnTo>
                  <a:lnTo>
                    <a:pt x="184" y="1152"/>
                  </a:lnTo>
                  <a:lnTo>
                    <a:pt x="186" y="1156"/>
                  </a:lnTo>
                  <a:lnTo>
                    <a:pt x="187" y="1160"/>
                  </a:lnTo>
                  <a:lnTo>
                    <a:pt x="188" y="1165"/>
                  </a:lnTo>
                  <a:lnTo>
                    <a:pt x="188" y="1336"/>
                  </a:lnTo>
                  <a:close/>
                  <a:moveTo>
                    <a:pt x="188" y="1067"/>
                  </a:moveTo>
                  <a:lnTo>
                    <a:pt x="188" y="1067"/>
                  </a:lnTo>
                  <a:lnTo>
                    <a:pt x="187" y="1071"/>
                  </a:lnTo>
                  <a:lnTo>
                    <a:pt x="186" y="1076"/>
                  </a:lnTo>
                  <a:lnTo>
                    <a:pt x="184" y="1079"/>
                  </a:lnTo>
                  <a:lnTo>
                    <a:pt x="180" y="1083"/>
                  </a:lnTo>
                  <a:lnTo>
                    <a:pt x="177" y="1085"/>
                  </a:lnTo>
                  <a:lnTo>
                    <a:pt x="174" y="1088"/>
                  </a:lnTo>
                  <a:lnTo>
                    <a:pt x="170" y="1089"/>
                  </a:lnTo>
                  <a:lnTo>
                    <a:pt x="165" y="1089"/>
                  </a:lnTo>
                  <a:lnTo>
                    <a:pt x="76" y="1089"/>
                  </a:lnTo>
                  <a:lnTo>
                    <a:pt x="72" y="1089"/>
                  </a:lnTo>
                  <a:lnTo>
                    <a:pt x="67" y="1088"/>
                  </a:lnTo>
                  <a:lnTo>
                    <a:pt x="63" y="1085"/>
                  </a:lnTo>
                  <a:lnTo>
                    <a:pt x="60" y="1083"/>
                  </a:lnTo>
                  <a:lnTo>
                    <a:pt x="57" y="1079"/>
                  </a:lnTo>
                  <a:lnTo>
                    <a:pt x="55" y="1076"/>
                  </a:lnTo>
                  <a:lnTo>
                    <a:pt x="54" y="1071"/>
                  </a:lnTo>
                  <a:lnTo>
                    <a:pt x="54" y="1067"/>
                  </a:lnTo>
                  <a:lnTo>
                    <a:pt x="54" y="896"/>
                  </a:lnTo>
                  <a:lnTo>
                    <a:pt x="54" y="890"/>
                  </a:lnTo>
                  <a:lnTo>
                    <a:pt x="55" y="886"/>
                  </a:lnTo>
                  <a:lnTo>
                    <a:pt x="57" y="882"/>
                  </a:lnTo>
                  <a:lnTo>
                    <a:pt x="60" y="879"/>
                  </a:lnTo>
                  <a:lnTo>
                    <a:pt x="63" y="876"/>
                  </a:lnTo>
                  <a:lnTo>
                    <a:pt x="67" y="874"/>
                  </a:lnTo>
                  <a:lnTo>
                    <a:pt x="72" y="872"/>
                  </a:lnTo>
                  <a:lnTo>
                    <a:pt x="76" y="872"/>
                  </a:lnTo>
                  <a:lnTo>
                    <a:pt x="165" y="872"/>
                  </a:lnTo>
                  <a:lnTo>
                    <a:pt x="170" y="872"/>
                  </a:lnTo>
                  <a:lnTo>
                    <a:pt x="174" y="874"/>
                  </a:lnTo>
                  <a:lnTo>
                    <a:pt x="177" y="876"/>
                  </a:lnTo>
                  <a:lnTo>
                    <a:pt x="180" y="879"/>
                  </a:lnTo>
                  <a:lnTo>
                    <a:pt x="184" y="882"/>
                  </a:lnTo>
                  <a:lnTo>
                    <a:pt x="186" y="886"/>
                  </a:lnTo>
                  <a:lnTo>
                    <a:pt x="187" y="890"/>
                  </a:lnTo>
                  <a:lnTo>
                    <a:pt x="188" y="896"/>
                  </a:lnTo>
                  <a:lnTo>
                    <a:pt x="188" y="1067"/>
                  </a:lnTo>
                  <a:close/>
                  <a:moveTo>
                    <a:pt x="188" y="797"/>
                  </a:moveTo>
                  <a:lnTo>
                    <a:pt x="188" y="797"/>
                  </a:lnTo>
                  <a:lnTo>
                    <a:pt x="187" y="801"/>
                  </a:lnTo>
                  <a:lnTo>
                    <a:pt x="186" y="806"/>
                  </a:lnTo>
                  <a:lnTo>
                    <a:pt x="184" y="810"/>
                  </a:lnTo>
                  <a:lnTo>
                    <a:pt x="180" y="814"/>
                  </a:lnTo>
                  <a:lnTo>
                    <a:pt x="177" y="816"/>
                  </a:lnTo>
                  <a:lnTo>
                    <a:pt x="174" y="819"/>
                  </a:lnTo>
                  <a:lnTo>
                    <a:pt x="170" y="820"/>
                  </a:lnTo>
                  <a:lnTo>
                    <a:pt x="165" y="820"/>
                  </a:lnTo>
                  <a:lnTo>
                    <a:pt x="76" y="820"/>
                  </a:lnTo>
                  <a:lnTo>
                    <a:pt x="72" y="820"/>
                  </a:lnTo>
                  <a:lnTo>
                    <a:pt x="67" y="819"/>
                  </a:lnTo>
                  <a:lnTo>
                    <a:pt x="63" y="816"/>
                  </a:lnTo>
                  <a:lnTo>
                    <a:pt x="60" y="814"/>
                  </a:lnTo>
                  <a:lnTo>
                    <a:pt x="57" y="810"/>
                  </a:lnTo>
                  <a:lnTo>
                    <a:pt x="55" y="806"/>
                  </a:lnTo>
                  <a:lnTo>
                    <a:pt x="54" y="801"/>
                  </a:lnTo>
                  <a:lnTo>
                    <a:pt x="54" y="797"/>
                  </a:lnTo>
                  <a:lnTo>
                    <a:pt x="54" y="626"/>
                  </a:lnTo>
                  <a:lnTo>
                    <a:pt x="54" y="621"/>
                  </a:lnTo>
                  <a:lnTo>
                    <a:pt x="55" y="617"/>
                  </a:lnTo>
                  <a:lnTo>
                    <a:pt x="57" y="613"/>
                  </a:lnTo>
                  <a:lnTo>
                    <a:pt x="60" y="610"/>
                  </a:lnTo>
                  <a:lnTo>
                    <a:pt x="63" y="606"/>
                  </a:lnTo>
                  <a:lnTo>
                    <a:pt x="67" y="604"/>
                  </a:lnTo>
                  <a:lnTo>
                    <a:pt x="72" y="602"/>
                  </a:lnTo>
                  <a:lnTo>
                    <a:pt x="76" y="602"/>
                  </a:lnTo>
                  <a:lnTo>
                    <a:pt x="165" y="602"/>
                  </a:lnTo>
                  <a:lnTo>
                    <a:pt x="170" y="602"/>
                  </a:lnTo>
                  <a:lnTo>
                    <a:pt x="174" y="604"/>
                  </a:lnTo>
                  <a:lnTo>
                    <a:pt x="177" y="606"/>
                  </a:lnTo>
                  <a:lnTo>
                    <a:pt x="180" y="610"/>
                  </a:lnTo>
                  <a:lnTo>
                    <a:pt x="184" y="613"/>
                  </a:lnTo>
                  <a:lnTo>
                    <a:pt x="186" y="617"/>
                  </a:lnTo>
                  <a:lnTo>
                    <a:pt x="187" y="621"/>
                  </a:lnTo>
                  <a:lnTo>
                    <a:pt x="188" y="626"/>
                  </a:lnTo>
                  <a:lnTo>
                    <a:pt x="188" y="797"/>
                  </a:lnTo>
                  <a:close/>
                  <a:moveTo>
                    <a:pt x="188" y="528"/>
                  </a:moveTo>
                  <a:lnTo>
                    <a:pt x="188" y="528"/>
                  </a:lnTo>
                  <a:lnTo>
                    <a:pt x="187" y="532"/>
                  </a:lnTo>
                  <a:lnTo>
                    <a:pt x="186" y="536"/>
                  </a:lnTo>
                  <a:lnTo>
                    <a:pt x="184" y="540"/>
                  </a:lnTo>
                  <a:lnTo>
                    <a:pt x="180" y="544"/>
                  </a:lnTo>
                  <a:lnTo>
                    <a:pt x="177" y="546"/>
                  </a:lnTo>
                  <a:lnTo>
                    <a:pt x="174" y="549"/>
                  </a:lnTo>
                  <a:lnTo>
                    <a:pt x="170" y="550"/>
                  </a:lnTo>
                  <a:lnTo>
                    <a:pt x="165" y="550"/>
                  </a:lnTo>
                  <a:lnTo>
                    <a:pt x="76" y="550"/>
                  </a:lnTo>
                  <a:lnTo>
                    <a:pt x="72" y="550"/>
                  </a:lnTo>
                  <a:lnTo>
                    <a:pt x="67" y="549"/>
                  </a:lnTo>
                  <a:lnTo>
                    <a:pt x="63" y="546"/>
                  </a:lnTo>
                  <a:lnTo>
                    <a:pt x="60" y="544"/>
                  </a:lnTo>
                  <a:lnTo>
                    <a:pt x="57" y="540"/>
                  </a:lnTo>
                  <a:lnTo>
                    <a:pt x="55" y="536"/>
                  </a:lnTo>
                  <a:lnTo>
                    <a:pt x="54" y="532"/>
                  </a:lnTo>
                  <a:lnTo>
                    <a:pt x="54" y="528"/>
                  </a:lnTo>
                  <a:lnTo>
                    <a:pt x="54" y="356"/>
                  </a:lnTo>
                  <a:lnTo>
                    <a:pt x="54" y="351"/>
                  </a:lnTo>
                  <a:lnTo>
                    <a:pt x="55" y="347"/>
                  </a:lnTo>
                  <a:lnTo>
                    <a:pt x="57" y="343"/>
                  </a:lnTo>
                  <a:lnTo>
                    <a:pt x="60" y="339"/>
                  </a:lnTo>
                  <a:lnTo>
                    <a:pt x="63" y="337"/>
                  </a:lnTo>
                  <a:lnTo>
                    <a:pt x="67" y="335"/>
                  </a:lnTo>
                  <a:lnTo>
                    <a:pt x="72" y="333"/>
                  </a:lnTo>
                  <a:lnTo>
                    <a:pt x="76" y="333"/>
                  </a:lnTo>
                  <a:lnTo>
                    <a:pt x="165" y="333"/>
                  </a:lnTo>
                  <a:lnTo>
                    <a:pt x="170" y="333"/>
                  </a:lnTo>
                  <a:lnTo>
                    <a:pt x="174" y="335"/>
                  </a:lnTo>
                  <a:lnTo>
                    <a:pt x="177" y="337"/>
                  </a:lnTo>
                  <a:lnTo>
                    <a:pt x="180" y="339"/>
                  </a:lnTo>
                  <a:lnTo>
                    <a:pt x="184" y="343"/>
                  </a:lnTo>
                  <a:lnTo>
                    <a:pt x="186" y="347"/>
                  </a:lnTo>
                  <a:lnTo>
                    <a:pt x="187" y="351"/>
                  </a:lnTo>
                  <a:lnTo>
                    <a:pt x="188" y="356"/>
                  </a:lnTo>
                  <a:lnTo>
                    <a:pt x="188" y="528"/>
                  </a:lnTo>
                  <a:close/>
                  <a:moveTo>
                    <a:pt x="188" y="258"/>
                  </a:moveTo>
                  <a:lnTo>
                    <a:pt x="188" y="258"/>
                  </a:lnTo>
                  <a:lnTo>
                    <a:pt x="187" y="262"/>
                  </a:lnTo>
                  <a:lnTo>
                    <a:pt x="186" y="266"/>
                  </a:lnTo>
                  <a:lnTo>
                    <a:pt x="184" y="271"/>
                  </a:lnTo>
                  <a:lnTo>
                    <a:pt x="180" y="275"/>
                  </a:lnTo>
                  <a:lnTo>
                    <a:pt x="177" y="277"/>
                  </a:lnTo>
                  <a:lnTo>
                    <a:pt x="174" y="279"/>
                  </a:lnTo>
                  <a:lnTo>
                    <a:pt x="170" y="281"/>
                  </a:lnTo>
                  <a:lnTo>
                    <a:pt x="165" y="281"/>
                  </a:lnTo>
                  <a:lnTo>
                    <a:pt x="76" y="281"/>
                  </a:lnTo>
                  <a:lnTo>
                    <a:pt x="72" y="281"/>
                  </a:lnTo>
                  <a:lnTo>
                    <a:pt x="67" y="279"/>
                  </a:lnTo>
                  <a:lnTo>
                    <a:pt x="63" y="277"/>
                  </a:lnTo>
                  <a:lnTo>
                    <a:pt x="60" y="275"/>
                  </a:lnTo>
                  <a:lnTo>
                    <a:pt x="57" y="271"/>
                  </a:lnTo>
                  <a:lnTo>
                    <a:pt x="55" y="266"/>
                  </a:lnTo>
                  <a:lnTo>
                    <a:pt x="54" y="262"/>
                  </a:lnTo>
                  <a:lnTo>
                    <a:pt x="54" y="258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5" y="78"/>
                  </a:lnTo>
                  <a:lnTo>
                    <a:pt x="57" y="74"/>
                  </a:lnTo>
                  <a:lnTo>
                    <a:pt x="60" y="69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2" y="63"/>
                  </a:lnTo>
                  <a:lnTo>
                    <a:pt x="76" y="63"/>
                  </a:lnTo>
                  <a:lnTo>
                    <a:pt x="165" y="63"/>
                  </a:lnTo>
                  <a:lnTo>
                    <a:pt x="170" y="63"/>
                  </a:lnTo>
                  <a:lnTo>
                    <a:pt x="174" y="65"/>
                  </a:lnTo>
                  <a:lnTo>
                    <a:pt x="177" y="67"/>
                  </a:lnTo>
                  <a:lnTo>
                    <a:pt x="180" y="69"/>
                  </a:lnTo>
                  <a:lnTo>
                    <a:pt x="184" y="74"/>
                  </a:lnTo>
                  <a:lnTo>
                    <a:pt x="186" y="78"/>
                  </a:lnTo>
                  <a:lnTo>
                    <a:pt x="187" y="82"/>
                  </a:lnTo>
                  <a:lnTo>
                    <a:pt x="188" y="86"/>
                  </a:lnTo>
                  <a:lnTo>
                    <a:pt x="188" y="258"/>
                  </a:lnTo>
                  <a:close/>
                  <a:moveTo>
                    <a:pt x="371" y="1336"/>
                  </a:moveTo>
                  <a:lnTo>
                    <a:pt x="371" y="1336"/>
                  </a:lnTo>
                  <a:lnTo>
                    <a:pt x="371" y="1340"/>
                  </a:lnTo>
                  <a:lnTo>
                    <a:pt x="369" y="1345"/>
                  </a:lnTo>
                  <a:lnTo>
                    <a:pt x="367" y="1349"/>
                  </a:lnTo>
                  <a:lnTo>
                    <a:pt x="365" y="1353"/>
                  </a:lnTo>
                  <a:lnTo>
                    <a:pt x="361" y="1356"/>
                  </a:lnTo>
                  <a:lnTo>
                    <a:pt x="358" y="1358"/>
                  </a:lnTo>
                  <a:lnTo>
                    <a:pt x="354" y="1359"/>
                  </a:lnTo>
                  <a:lnTo>
                    <a:pt x="349" y="1359"/>
                  </a:lnTo>
                  <a:lnTo>
                    <a:pt x="259" y="1359"/>
                  </a:lnTo>
                  <a:lnTo>
                    <a:pt x="255" y="1359"/>
                  </a:lnTo>
                  <a:lnTo>
                    <a:pt x="251" y="1358"/>
                  </a:lnTo>
                  <a:lnTo>
                    <a:pt x="247" y="1356"/>
                  </a:lnTo>
                  <a:lnTo>
                    <a:pt x="244" y="1353"/>
                  </a:lnTo>
                  <a:lnTo>
                    <a:pt x="241" y="1349"/>
                  </a:lnTo>
                  <a:lnTo>
                    <a:pt x="238" y="1345"/>
                  </a:lnTo>
                  <a:lnTo>
                    <a:pt x="237" y="1340"/>
                  </a:lnTo>
                  <a:lnTo>
                    <a:pt x="237" y="1336"/>
                  </a:lnTo>
                  <a:lnTo>
                    <a:pt x="237" y="1165"/>
                  </a:lnTo>
                  <a:lnTo>
                    <a:pt x="237" y="1160"/>
                  </a:lnTo>
                  <a:lnTo>
                    <a:pt x="238" y="1156"/>
                  </a:lnTo>
                  <a:lnTo>
                    <a:pt x="241" y="1152"/>
                  </a:lnTo>
                  <a:lnTo>
                    <a:pt x="244" y="1149"/>
                  </a:lnTo>
                  <a:lnTo>
                    <a:pt x="247" y="1145"/>
                  </a:lnTo>
                  <a:lnTo>
                    <a:pt x="251" y="1143"/>
                  </a:lnTo>
                  <a:lnTo>
                    <a:pt x="255" y="1141"/>
                  </a:lnTo>
                  <a:lnTo>
                    <a:pt x="259" y="1141"/>
                  </a:lnTo>
                  <a:lnTo>
                    <a:pt x="349" y="1141"/>
                  </a:lnTo>
                  <a:lnTo>
                    <a:pt x="354" y="1141"/>
                  </a:lnTo>
                  <a:lnTo>
                    <a:pt x="358" y="1143"/>
                  </a:lnTo>
                  <a:lnTo>
                    <a:pt x="361" y="1145"/>
                  </a:lnTo>
                  <a:lnTo>
                    <a:pt x="365" y="1149"/>
                  </a:lnTo>
                  <a:lnTo>
                    <a:pt x="367" y="1152"/>
                  </a:lnTo>
                  <a:lnTo>
                    <a:pt x="369" y="1156"/>
                  </a:lnTo>
                  <a:lnTo>
                    <a:pt x="371" y="1160"/>
                  </a:lnTo>
                  <a:lnTo>
                    <a:pt x="371" y="1165"/>
                  </a:lnTo>
                  <a:lnTo>
                    <a:pt x="371" y="1336"/>
                  </a:lnTo>
                  <a:close/>
                  <a:moveTo>
                    <a:pt x="371" y="1067"/>
                  </a:moveTo>
                  <a:lnTo>
                    <a:pt x="371" y="1067"/>
                  </a:lnTo>
                  <a:lnTo>
                    <a:pt x="371" y="1071"/>
                  </a:lnTo>
                  <a:lnTo>
                    <a:pt x="369" y="1076"/>
                  </a:lnTo>
                  <a:lnTo>
                    <a:pt x="367" y="1079"/>
                  </a:lnTo>
                  <a:lnTo>
                    <a:pt x="365" y="1083"/>
                  </a:lnTo>
                  <a:lnTo>
                    <a:pt x="361" y="1085"/>
                  </a:lnTo>
                  <a:lnTo>
                    <a:pt x="358" y="1088"/>
                  </a:lnTo>
                  <a:lnTo>
                    <a:pt x="354" y="1089"/>
                  </a:lnTo>
                  <a:lnTo>
                    <a:pt x="349" y="1089"/>
                  </a:lnTo>
                  <a:lnTo>
                    <a:pt x="259" y="1089"/>
                  </a:lnTo>
                  <a:lnTo>
                    <a:pt x="255" y="1089"/>
                  </a:lnTo>
                  <a:lnTo>
                    <a:pt x="251" y="1088"/>
                  </a:lnTo>
                  <a:lnTo>
                    <a:pt x="247" y="1085"/>
                  </a:lnTo>
                  <a:lnTo>
                    <a:pt x="244" y="1083"/>
                  </a:lnTo>
                  <a:lnTo>
                    <a:pt x="241" y="1079"/>
                  </a:lnTo>
                  <a:lnTo>
                    <a:pt x="238" y="1076"/>
                  </a:lnTo>
                  <a:lnTo>
                    <a:pt x="237" y="1071"/>
                  </a:lnTo>
                  <a:lnTo>
                    <a:pt x="237" y="1067"/>
                  </a:lnTo>
                  <a:lnTo>
                    <a:pt x="237" y="896"/>
                  </a:lnTo>
                  <a:lnTo>
                    <a:pt x="237" y="890"/>
                  </a:lnTo>
                  <a:lnTo>
                    <a:pt x="238" y="886"/>
                  </a:lnTo>
                  <a:lnTo>
                    <a:pt x="241" y="882"/>
                  </a:lnTo>
                  <a:lnTo>
                    <a:pt x="244" y="879"/>
                  </a:lnTo>
                  <a:lnTo>
                    <a:pt x="247" y="876"/>
                  </a:lnTo>
                  <a:lnTo>
                    <a:pt x="251" y="874"/>
                  </a:lnTo>
                  <a:lnTo>
                    <a:pt x="255" y="872"/>
                  </a:lnTo>
                  <a:lnTo>
                    <a:pt x="259" y="872"/>
                  </a:lnTo>
                  <a:lnTo>
                    <a:pt x="349" y="872"/>
                  </a:lnTo>
                  <a:lnTo>
                    <a:pt x="354" y="872"/>
                  </a:lnTo>
                  <a:lnTo>
                    <a:pt x="358" y="874"/>
                  </a:lnTo>
                  <a:lnTo>
                    <a:pt x="361" y="876"/>
                  </a:lnTo>
                  <a:lnTo>
                    <a:pt x="365" y="879"/>
                  </a:lnTo>
                  <a:lnTo>
                    <a:pt x="367" y="882"/>
                  </a:lnTo>
                  <a:lnTo>
                    <a:pt x="369" y="886"/>
                  </a:lnTo>
                  <a:lnTo>
                    <a:pt x="371" y="890"/>
                  </a:lnTo>
                  <a:lnTo>
                    <a:pt x="371" y="896"/>
                  </a:lnTo>
                  <a:lnTo>
                    <a:pt x="371" y="1067"/>
                  </a:lnTo>
                  <a:close/>
                  <a:moveTo>
                    <a:pt x="371" y="797"/>
                  </a:moveTo>
                  <a:lnTo>
                    <a:pt x="371" y="797"/>
                  </a:lnTo>
                  <a:lnTo>
                    <a:pt x="371" y="801"/>
                  </a:lnTo>
                  <a:lnTo>
                    <a:pt x="369" y="806"/>
                  </a:lnTo>
                  <a:lnTo>
                    <a:pt x="367" y="810"/>
                  </a:lnTo>
                  <a:lnTo>
                    <a:pt x="365" y="814"/>
                  </a:lnTo>
                  <a:lnTo>
                    <a:pt x="361" y="816"/>
                  </a:lnTo>
                  <a:lnTo>
                    <a:pt x="358" y="819"/>
                  </a:lnTo>
                  <a:lnTo>
                    <a:pt x="354" y="820"/>
                  </a:lnTo>
                  <a:lnTo>
                    <a:pt x="349" y="820"/>
                  </a:lnTo>
                  <a:lnTo>
                    <a:pt x="259" y="820"/>
                  </a:lnTo>
                  <a:lnTo>
                    <a:pt x="255" y="820"/>
                  </a:lnTo>
                  <a:lnTo>
                    <a:pt x="251" y="819"/>
                  </a:lnTo>
                  <a:lnTo>
                    <a:pt x="247" y="816"/>
                  </a:lnTo>
                  <a:lnTo>
                    <a:pt x="244" y="814"/>
                  </a:lnTo>
                  <a:lnTo>
                    <a:pt x="241" y="810"/>
                  </a:lnTo>
                  <a:lnTo>
                    <a:pt x="238" y="806"/>
                  </a:lnTo>
                  <a:lnTo>
                    <a:pt x="237" y="801"/>
                  </a:lnTo>
                  <a:lnTo>
                    <a:pt x="237" y="797"/>
                  </a:lnTo>
                  <a:lnTo>
                    <a:pt x="237" y="626"/>
                  </a:lnTo>
                  <a:lnTo>
                    <a:pt x="237" y="621"/>
                  </a:lnTo>
                  <a:lnTo>
                    <a:pt x="238" y="617"/>
                  </a:lnTo>
                  <a:lnTo>
                    <a:pt x="241" y="613"/>
                  </a:lnTo>
                  <a:lnTo>
                    <a:pt x="244" y="610"/>
                  </a:lnTo>
                  <a:lnTo>
                    <a:pt x="247" y="606"/>
                  </a:lnTo>
                  <a:lnTo>
                    <a:pt x="251" y="604"/>
                  </a:lnTo>
                  <a:lnTo>
                    <a:pt x="255" y="602"/>
                  </a:lnTo>
                  <a:lnTo>
                    <a:pt x="259" y="602"/>
                  </a:lnTo>
                  <a:lnTo>
                    <a:pt x="349" y="602"/>
                  </a:lnTo>
                  <a:lnTo>
                    <a:pt x="354" y="602"/>
                  </a:lnTo>
                  <a:lnTo>
                    <a:pt x="358" y="604"/>
                  </a:lnTo>
                  <a:lnTo>
                    <a:pt x="361" y="606"/>
                  </a:lnTo>
                  <a:lnTo>
                    <a:pt x="365" y="610"/>
                  </a:lnTo>
                  <a:lnTo>
                    <a:pt x="367" y="613"/>
                  </a:lnTo>
                  <a:lnTo>
                    <a:pt x="369" y="617"/>
                  </a:lnTo>
                  <a:lnTo>
                    <a:pt x="371" y="621"/>
                  </a:lnTo>
                  <a:lnTo>
                    <a:pt x="371" y="626"/>
                  </a:lnTo>
                  <a:lnTo>
                    <a:pt x="371" y="797"/>
                  </a:lnTo>
                  <a:close/>
                  <a:moveTo>
                    <a:pt x="371" y="528"/>
                  </a:moveTo>
                  <a:lnTo>
                    <a:pt x="371" y="528"/>
                  </a:lnTo>
                  <a:lnTo>
                    <a:pt x="371" y="532"/>
                  </a:lnTo>
                  <a:lnTo>
                    <a:pt x="369" y="536"/>
                  </a:lnTo>
                  <a:lnTo>
                    <a:pt x="367" y="540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8" y="549"/>
                  </a:lnTo>
                  <a:lnTo>
                    <a:pt x="354" y="550"/>
                  </a:lnTo>
                  <a:lnTo>
                    <a:pt x="349" y="550"/>
                  </a:lnTo>
                  <a:lnTo>
                    <a:pt x="259" y="550"/>
                  </a:lnTo>
                  <a:lnTo>
                    <a:pt x="255" y="550"/>
                  </a:lnTo>
                  <a:lnTo>
                    <a:pt x="251" y="549"/>
                  </a:lnTo>
                  <a:lnTo>
                    <a:pt x="247" y="546"/>
                  </a:lnTo>
                  <a:lnTo>
                    <a:pt x="244" y="544"/>
                  </a:lnTo>
                  <a:lnTo>
                    <a:pt x="241" y="540"/>
                  </a:lnTo>
                  <a:lnTo>
                    <a:pt x="238" y="536"/>
                  </a:lnTo>
                  <a:lnTo>
                    <a:pt x="237" y="532"/>
                  </a:lnTo>
                  <a:lnTo>
                    <a:pt x="237" y="528"/>
                  </a:lnTo>
                  <a:lnTo>
                    <a:pt x="237" y="356"/>
                  </a:lnTo>
                  <a:lnTo>
                    <a:pt x="237" y="351"/>
                  </a:lnTo>
                  <a:lnTo>
                    <a:pt x="238" y="347"/>
                  </a:lnTo>
                  <a:lnTo>
                    <a:pt x="241" y="343"/>
                  </a:lnTo>
                  <a:lnTo>
                    <a:pt x="244" y="339"/>
                  </a:lnTo>
                  <a:lnTo>
                    <a:pt x="247" y="337"/>
                  </a:lnTo>
                  <a:lnTo>
                    <a:pt x="251" y="335"/>
                  </a:lnTo>
                  <a:lnTo>
                    <a:pt x="255" y="333"/>
                  </a:lnTo>
                  <a:lnTo>
                    <a:pt x="259" y="333"/>
                  </a:lnTo>
                  <a:lnTo>
                    <a:pt x="349" y="333"/>
                  </a:lnTo>
                  <a:lnTo>
                    <a:pt x="354" y="333"/>
                  </a:lnTo>
                  <a:lnTo>
                    <a:pt x="358" y="335"/>
                  </a:lnTo>
                  <a:lnTo>
                    <a:pt x="361" y="337"/>
                  </a:lnTo>
                  <a:lnTo>
                    <a:pt x="365" y="339"/>
                  </a:lnTo>
                  <a:lnTo>
                    <a:pt x="367" y="343"/>
                  </a:lnTo>
                  <a:lnTo>
                    <a:pt x="369" y="347"/>
                  </a:lnTo>
                  <a:lnTo>
                    <a:pt x="371" y="351"/>
                  </a:lnTo>
                  <a:lnTo>
                    <a:pt x="371" y="356"/>
                  </a:lnTo>
                  <a:lnTo>
                    <a:pt x="371" y="528"/>
                  </a:lnTo>
                  <a:close/>
                  <a:moveTo>
                    <a:pt x="371" y="258"/>
                  </a:moveTo>
                  <a:lnTo>
                    <a:pt x="371" y="258"/>
                  </a:lnTo>
                  <a:lnTo>
                    <a:pt x="371" y="262"/>
                  </a:lnTo>
                  <a:lnTo>
                    <a:pt x="369" y="266"/>
                  </a:lnTo>
                  <a:lnTo>
                    <a:pt x="367" y="271"/>
                  </a:lnTo>
                  <a:lnTo>
                    <a:pt x="365" y="275"/>
                  </a:lnTo>
                  <a:lnTo>
                    <a:pt x="361" y="277"/>
                  </a:lnTo>
                  <a:lnTo>
                    <a:pt x="358" y="279"/>
                  </a:lnTo>
                  <a:lnTo>
                    <a:pt x="354" y="281"/>
                  </a:lnTo>
                  <a:lnTo>
                    <a:pt x="349" y="281"/>
                  </a:lnTo>
                  <a:lnTo>
                    <a:pt x="259" y="281"/>
                  </a:lnTo>
                  <a:lnTo>
                    <a:pt x="255" y="281"/>
                  </a:lnTo>
                  <a:lnTo>
                    <a:pt x="251" y="279"/>
                  </a:lnTo>
                  <a:lnTo>
                    <a:pt x="247" y="277"/>
                  </a:lnTo>
                  <a:lnTo>
                    <a:pt x="244" y="275"/>
                  </a:lnTo>
                  <a:lnTo>
                    <a:pt x="241" y="271"/>
                  </a:lnTo>
                  <a:lnTo>
                    <a:pt x="238" y="266"/>
                  </a:lnTo>
                  <a:lnTo>
                    <a:pt x="237" y="262"/>
                  </a:lnTo>
                  <a:lnTo>
                    <a:pt x="237" y="258"/>
                  </a:lnTo>
                  <a:lnTo>
                    <a:pt x="237" y="86"/>
                  </a:lnTo>
                  <a:lnTo>
                    <a:pt x="237" y="82"/>
                  </a:lnTo>
                  <a:lnTo>
                    <a:pt x="238" y="78"/>
                  </a:lnTo>
                  <a:lnTo>
                    <a:pt x="241" y="74"/>
                  </a:lnTo>
                  <a:lnTo>
                    <a:pt x="244" y="69"/>
                  </a:lnTo>
                  <a:lnTo>
                    <a:pt x="247" y="67"/>
                  </a:lnTo>
                  <a:lnTo>
                    <a:pt x="251" y="65"/>
                  </a:lnTo>
                  <a:lnTo>
                    <a:pt x="255" y="63"/>
                  </a:lnTo>
                  <a:lnTo>
                    <a:pt x="259" y="63"/>
                  </a:lnTo>
                  <a:lnTo>
                    <a:pt x="349" y="63"/>
                  </a:lnTo>
                  <a:lnTo>
                    <a:pt x="354" y="63"/>
                  </a:lnTo>
                  <a:lnTo>
                    <a:pt x="358" y="65"/>
                  </a:lnTo>
                  <a:lnTo>
                    <a:pt x="361" y="67"/>
                  </a:lnTo>
                  <a:lnTo>
                    <a:pt x="365" y="69"/>
                  </a:lnTo>
                  <a:lnTo>
                    <a:pt x="367" y="74"/>
                  </a:lnTo>
                  <a:lnTo>
                    <a:pt x="369" y="78"/>
                  </a:lnTo>
                  <a:lnTo>
                    <a:pt x="371" y="82"/>
                  </a:lnTo>
                  <a:lnTo>
                    <a:pt x="371" y="86"/>
                  </a:lnTo>
                  <a:lnTo>
                    <a:pt x="371" y="258"/>
                  </a:lnTo>
                  <a:close/>
                  <a:moveTo>
                    <a:pt x="604" y="86"/>
                  </a:moveTo>
                  <a:lnTo>
                    <a:pt x="604" y="86"/>
                  </a:lnTo>
                  <a:lnTo>
                    <a:pt x="606" y="82"/>
                  </a:lnTo>
                  <a:lnTo>
                    <a:pt x="607" y="78"/>
                  </a:lnTo>
                  <a:lnTo>
                    <a:pt x="609" y="74"/>
                  </a:lnTo>
                  <a:lnTo>
                    <a:pt x="612" y="69"/>
                  </a:lnTo>
                  <a:lnTo>
                    <a:pt x="615" y="67"/>
                  </a:lnTo>
                  <a:lnTo>
                    <a:pt x="618" y="65"/>
                  </a:lnTo>
                  <a:lnTo>
                    <a:pt x="622" y="63"/>
                  </a:lnTo>
                  <a:lnTo>
                    <a:pt x="627" y="63"/>
                  </a:lnTo>
                  <a:lnTo>
                    <a:pt x="716" y="63"/>
                  </a:lnTo>
                  <a:lnTo>
                    <a:pt x="721" y="63"/>
                  </a:lnTo>
                  <a:lnTo>
                    <a:pt x="725" y="65"/>
                  </a:lnTo>
                  <a:lnTo>
                    <a:pt x="729" y="67"/>
                  </a:lnTo>
                  <a:lnTo>
                    <a:pt x="732" y="69"/>
                  </a:lnTo>
                  <a:lnTo>
                    <a:pt x="735" y="74"/>
                  </a:lnTo>
                  <a:lnTo>
                    <a:pt x="737" y="78"/>
                  </a:lnTo>
                  <a:lnTo>
                    <a:pt x="738" y="82"/>
                  </a:lnTo>
                  <a:lnTo>
                    <a:pt x="738" y="86"/>
                  </a:lnTo>
                  <a:lnTo>
                    <a:pt x="738" y="258"/>
                  </a:lnTo>
                  <a:lnTo>
                    <a:pt x="738" y="262"/>
                  </a:lnTo>
                  <a:lnTo>
                    <a:pt x="737" y="266"/>
                  </a:lnTo>
                  <a:lnTo>
                    <a:pt x="735" y="271"/>
                  </a:lnTo>
                  <a:lnTo>
                    <a:pt x="732" y="275"/>
                  </a:lnTo>
                  <a:lnTo>
                    <a:pt x="729" y="277"/>
                  </a:lnTo>
                  <a:lnTo>
                    <a:pt x="725" y="279"/>
                  </a:lnTo>
                  <a:lnTo>
                    <a:pt x="721" y="281"/>
                  </a:lnTo>
                  <a:lnTo>
                    <a:pt x="716" y="281"/>
                  </a:lnTo>
                  <a:lnTo>
                    <a:pt x="627" y="281"/>
                  </a:lnTo>
                  <a:lnTo>
                    <a:pt x="622" y="281"/>
                  </a:lnTo>
                  <a:lnTo>
                    <a:pt x="618" y="279"/>
                  </a:lnTo>
                  <a:lnTo>
                    <a:pt x="615" y="277"/>
                  </a:lnTo>
                  <a:lnTo>
                    <a:pt x="612" y="275"/>
                  </a:lnTo>
                  <a:lnTo>
                    <a:pt x="609" y="271"/>
                  </a:lnTo>
                  <a:lnTo>
                    <a:pt x="607" y="266"/>
                  </a:lnTo>
                  <a:lnTo>
                    <a:pt x="606" y="262"/>
                  </a:lnTo>
                  <a:lnTo>
                    <a:pt x="604" y="258"/>
                  </a:lnTo>
                  <a:lnTo>
                    <a:pt x="604" y="86"/>
                  </a:lnTo>
                  <a:close/>
                  <a:moveTo>
                    <a:pt x="604" y="356"/>
                  </a:moveTo>
                  <a:lnTo>
                    <a:pt x="604" y="356"/>
                  </a:lnTo>
                  <a:lnTo>
                    <a:pt x="606" y="351"/>
                  </a:lnTo>
                  <a:lnTo>
                    <a:pt x="607" y="347"/>
                  </a:lnTo>
                  <a:lnTo>
                    <a:pt x="609" y="343"/>
                  </a:lnTo>
                  <a:lnTo>
                    <a:pt x="612" y="339"/>
                  </a:lnTo>
                  <a:lnTo>
                    <a:pt x="615" y="337"/>
                  </a:lnTo>
                  <a:lnTo>
                    <a:pt x="618" y="335"/>
                  </a:lnTo>
                  <a:lnTo>
                    <a:pt x="622" y="333"/>
                  </a:lnTo>
                  <a:lnTo>
                    <a:pt x="627" y="333"/>
                  </a:lnTo>
                  <a:lnTo>
                    <a:pt x="716" y="333"/>
                  </a:lnTo>
                  <a:lnTo>
                    <a:pt x="721" y="333"/>
                  </a:lnTo>
                  <a:lnTo>
                    <a:pt x="725" y="335"/>
                  </a:lnTo>
                  <a:lnTo>
                    <a:pt x="729" y="337"/>
                  </a:lnTo>
                  <a:lnTo>
                    <a:pt x="732" y="339"/>
                  </a:lnTo>
                  <a:lnTo>
                    <a:pt x="735" y="343"/>
                  </a:lnTo>
                  <a:lnTo>
                    <a:pt x="737" y="347"/>
                  </a:lnTo>
                  <a:lnTo>
                    <a:pt x="738" y="351"/>
                  </a:lnTo>
                  <a:lnTo>
                    <a:pt x="738" y="356"/>
                  </a:lnTo>
                  <a:lnTo>
                    <a:pt x="738" y="528"/>
                  </a:lnTo>
                  <a:lnTo>
                    <a:pt x="738" y="532"/>
                  </a:lnTo>
                  <a:lnTo>
                    <a:pt x="737" y="536"/>
                  </a:lnTo>
                  <a:lnTo>
                    <a:pt x="735" y="540"/>
                  </a:lnTo>
                  <a:lnTo>
                    <a:pt x="732" y="544"/>
                  </a:lnTo>
                  <a:lnTo>
                    <a:pt x="729" y="546"/>
                  </a:lnTo>
                  <a:lnTo>
                    <a:pt x="725" y="549"/>
                  </a:lnTo>
                  <a:lnTo>
                    <a:pt x="721" y="550"/>
                  </a:lnTo>
                  <a:lnTo>
                    <a:pt x="716" y="550"/>
                  </a:lnTo>
                  <a:lnTo>
                    <a:pt x="627" y="550"/>
                  </a:lnTo>
                  <a:lnTo>
                    <a:pt x="622" y="550"/>
                  </a:lnTo>
                  <a:lnTo>
                    <a:pt x="618" y="549"/>
                  </a:lnTo>
                  <a:lnTo>
                    <a:pt x="615" y="546"/>
                  </a:lnTo>
                  <a:lnTo>
                    <a:pt x="612" y="544"/>
                  </a:lnTo>
                  <a:lnTo>
                    <a:pt x="609" y="540"/>
                  </a:lnTo>
                  <a:lnTo>
                    <a:pt x="607" y="536"/>
                  </a:lnTo>
                  <a:lnTo>
                    <a:pt x="606" y="532"/>
                  </a:lnTo>
                  <a:lnTo>
                    <a:pt x="604" y="528"/>
                  </a:lnTo>
                  <a:lnTo>
                    <a:pt x="604" y="356"/>
                  </a:lnTo>
                  <a:close/>
                  <a:moveTo>
                    <a:pt x="421" y="86"/>
                  </a:moveTo>
                  <a:lnTo>
                    <a:pt x="421" y="86"/>
                  </a:lnTo>
                  <a:lnTo>
                    <a:pt x="421" y="82"/>
                  </a:lnTo>
                  <a:lnTo>
                    <a:pt x="423" y="78"/>
                  </a:lnTo>
                  <a:lnTo>
                    <a:pt x="425" y="74"/>
                  </a:lnTo>
                  <a:lnTo>
                    <a:pt x="427" y="69"/>
                  </a:lnTo>
                  <a:lnTo>
                    <a:pt x="430" y="67"/>
                  </a:lnTo>
                  <a:lnTo>
                    <a:pt x="434" y="65"/>
                  </a:lnTo>
                  <a:lnTo>
                    <a:pt x="439" y="63"/>
                  </a:lnTo>
                  <a:lnTo>
                    <a:pt x="443" y="63"/>
                  </a:lnTo>
                  <a:lnTo>
                    <a:pt x="533" y="63"/>
                  </a:lnTo>
                  <a:lnTo>
                    <a:pt x="537" y="63"/>
                  </a:lnTo>
                  <a:lnTo>
                    <a:pt x="541" y="65"/>
                  </a:lnTo>
                  <a:lnTo>
                    <a:pt x="545" y="67"/>
                  </a:lnTo>
                  <a:lnTo>
                    <a:pt x="548" y="69"/>
                  </a:lnTo>
                  <a:lnTo>
                    <a:pt x="552" y="74"/>
                  </a:lnTo>
                  <a:lnTo>
                    <a:pt x="553" y="78"/>
                  </a:lnTo>
                  <a:lnTo>
                    <a:pt x="555" y="82"/>
                  </a:lnTo>
                  <a:lnTo>
                    <a:pt x="555" y="86"/>
                  </a:lnTo>
                  <a:lnTo>
                    <a:pt x="555" y="258"/>
                  </a:lnTo>
                  <a:lnTo>
                    <a:pt x="555" y="262"/>
                  </a:lnTo>
                  <a:lnTo>
                    <a:pt x="553" y="266"/>
                  </a:lnTo>
                  <a:lnTo>
                    <a:pt x="551" y="271"/>
                  </a:lnTo>
                  <a:lnTo>
                    <a:pt x="548" y="275"/>
                  </a:lnTo>
                  <a:lnTo>
                    <a:pt x="545" y="277"/>
                  </a:lnTo>
                  <a:lnTo>
                    <a:pt x="541" y="279"/>
                  </a:lnTo>
                  <a:lnTo>
                    <a:pt x="537" y="281"/>
                  </a:lnTo>
                  <a:lnTo>
                    <a:pt x="533" y="281"/>
                  </a:lnTo>
                  <a:lnTo>
                    <a:pt x="443" y="281"/>
                  </a:lnTo>
                  <a:lnTo>
                    <a:pt x="439" y="281"/>
                  </a:lnTo>
                  <a:lnTo>
                    <a:pt x="434" y="279"/>
                  </a:lnTo>
                  <a:lnTo>
                    <a:pt x="430" y="277"/>
                  </a:lnTo>
                  <a:lnTo>
                    <a:pt x="427" y="275"/>
                  </a:lnTo>
                  <a:lnTo>
                    <a:pt x="425" y="271"/>
                  </a:lnTo>
                  <a:lnTo>
                    <a:pt x="423" y="266"/>
                  </a:lnTo>
                  <a:lnTo>
                    <a:pt x="421" y="262"/>
                  </a:lnTo>
                  <a:lnTo>
                    <a:pt x="421" y="258"/>
                  </a:lnTo>
                  <a:lnTo>
                    <a:pt x="421" y="86"/>
                  </a:lnTo>
                  <a:close/>
                  <a:moveTo>
                    <a:pt x="421" y="356"/>
                  </a:moveTo>
                  <a:lnTo>
                    <a:pt x="421" y="356"/>
                  </a:lnTo>
                  <a:lnTo>
                    <a:pt x="421" y="351"/>
                  </a:lnTo>
                  <a:lnTo>
                    <a:pt x="423" y="347"/>
                  </a:lnTo>
                  <a:lnTo>
                    <a:pt x="425" y="343"/>
                  </a:lnTo>
                  <a:lnTo>
                    <a:pt x="427" y="339"/>
                  </a:lnTo>
                  <a:lnTo>
                    <a:pt x="430" y="337"/>
                  </a:lnTo>
                  <a:lnTo>
                    <a:pt x="434" y="335"/>
                  </a:lnTo>
                  <a:lnTo>
                    <a:pt x="439" y="333"/>
                  </a:lnTo>
                  <a:lnTo>
                    <a:pt x="443" y="333"/>
                  </a:lnTo>
                  <a:lnTo>
                    <a:pt x="533" y="333"/>
                  </a:lnTo>
                  <a:lnTo>
                    <a:pt x="537" y="333"/>
                  </a:lnTo>
                  <a:lnTo>
                    <a:pt x="541" y="335"/>
                  </a:lnTo>
                  <a:lnTo>
                    <a:pt x="545" y="337"/>
                  </a:lnTo>
                  <a:lnTo>
                    <a:pt x="548" y="339"/>
                  </a:lnTo>
                  <a:lnTo>
                    <a:pt x="552" y="343"/>
                  </a:lnTo>
                  <a:lnTo>
                    <a:pt x="553" y="347"/>
                  </a:lnTo>
                  <a:lnTo>
                    <a:pt x="555" y="351"/>
                  </a:lnTo>
                  <a:lnTo>
                    <a:pt x="555" y="356"/>
                  </a:lnTo>
                  <a:lnTo>
                    <a:pt x="555" y="528"/>
                  </a:lnTo>
                  <a:lnTo>
                    <a:pt x="555" y="532"/>
                  </a:lnTo>
                  <a:lnTo>
                    <a:pt x="553" y="536"/>
                  </a:lnTo>
                  <a:lnTo>
                    <a:pt x="551" y="540"/>
                  </a:lnTo>
                  <a:lnTo>
                    <a:pt x="548" y="544"/>
                  </a:lnTo>
                  <a:lnTo>
                    <a:pt x="545" y="546"/>
                  </a:lnTo>
                  <a:lnTo>
                    <a:pt x="541" y="549"/>
                  </a:lnTo>
                  <a:lnTo>
                    <a:pt x="537" y="550"/>
                  </a:lnTo>
                  <a:lnTo>
                    <a:pt x="533" y="550"/>
                  </a:lnTo>
                  <a:lnTo>
                    <a:pt x="443" y="550"/>
                  </a:lnTo>
                  <a:lnTo>
                    <a:pt x="439" y="550"/>
                  </a:lnTo>
                  <a:lnTo>
                    <a:pt x="434" y="549"/>
                  </a:lnTo>
                  <a:lnTo>
                    <a:pt x="430" y="546"/>
                  </a:lnTo>
                  <a:lnTo>
                    <a:pt x="427" y="544"/>
                  </a:lnTo>
                  <a:lnTo>
                    <a:pt x="425" y="540"/>
                  </a:lnTo>
                  <a:lnTo>
                    <a:pt x="423" y="536"/>
                  </a:lnTo>
                  <a:lnTo>
                    <a:pt x="421" y="532"/>
                  </a:lnTo>
                  <a:lnTo>
                    <a:pt x="421" y="528"/>
                  </a:lnTo>
                  <a:lnTo>
                    <a:pt x="421" y="356"/>
                  </a:lnTo>
                  <a:close/>
                  <a:moveTo>
                    <a:pt x="1859" y="1309"/>
                  </a:moveTo>
                  <a:lnTo>
                    <a:pt x="1859" y="1309"/>
                  </a:lnTo>
                  <a:lnTo>
                    <a:pt x="1858" y="1314"/>
                  </a:lnTo>
                  <a:lnTo>
                    <a:pt x="1856" y="1321"/>
                  </a:lnTo>
                  <a:lnTo>
                    <a:pt x="1854" y="1325"/>
                  </a:lnTo>
                  <a:lnTo>
                    <a:pt x="1850" y="1330"/>
                  </a:lnTo>
                  <a:lnTo>
                    <a:pt x="1846" y="1333"/>
                  </a:lnTo>
                  <a:lnTo>
                    <a:pt x="1841" y="1335"/>
                  </a:lnTo>
                  <a:lnTo>
                    <a:pt x="1835" y="1337"/>
                  </a:lnTo>
                  <a:lnTo>
                    <a:pt x="1830" y="1338"/>
                  </a:lnTo>
                  <a:lnTo>
                    <a:pt x="1714" y="1338"/>
                  </a:lnTo>
                  <a:lnTo>
                    <a:pt x="1708" y="1337"/>
                  </a:lnTo>
                  <a:lnTo>
                    <a:pt x="1702" y="1335"/>
                  </a:lnTo>
                  <a:lnTo>
                    <a:pt x="1697" y="1333"/>
                  </a:lnTo>
                  <a:lnTo>
                    <a:pt x="1693" y="1330"/>
                  </a:lnTo>
                  <a:lnTo>
                    <a:pt x="1689" y="1325"/>
                  </a:lnTo>
                  <a:lnTo>
                    <a:pt x="1687" y="1321"/>
                  </a:lnTo>
                  <a:lnTo>
                    <a:pt x="1685" y="1314"/>
                  </a:lnTo>
                  <a:lnTo>
                    <a:pt x="1685" y="1309"/>
                  </a:lnTo>
                  <a:lnTo>
                    <a:pt x="1685" y="1099"/>
                  </a:lnTo>
                  <a:lnTo>
                    <a:pt x="1685" y="1093"/>
                  </a:lnTo>
                  <a:lnTo>
                    <a:pt x="1687" y="1087"/>
                  </a:lnTo>
                  <a:lnTo>
                    <a:pt x="1689" y="1082"/>
                  </a:lnTo>
                  <a:lnTo>
                    <a:pt x="1693" y="1078"/>
                  </a:lnTo>
                  <a:lnTo>
                    <a:pt x="1697" y="1075"/>
                  </a:lnTo>
                  <a:lnTo>
                    <a:pt x="1702" y="1072"/>
                  </a:lnTo>
                  <a:lnTo>
                    <a:pt x="1708" y="1070"/>
                  </a:lnTo>
                  <a:lnTo>
                    <a:pt x="1714" y="1070"/>
                  </a:lnTo>
                  <a:lnTo>
                    <a:pt x="1830" y="1070"/>
                  </a:lnTo>
                  <a:lnTo>
                    <a:pt x="1835" y="1070"/>
                  </a:lnTo>
                  <a:lnTo>
                    <a:pt x="1841" y="1072"/>
                  </a:lnTo>
                  <a:lnTo>
                    <a:pt x="1846" y="1075"/>
                  </a:lnTo>
                  <a:lnTo>
                    <a:pt x="1850" y="1078"/>
                  </a:lnTo>
                  <a:lnTo>
                    <a:pt x="1854" y="1082"/>
                  </a:lnTo>
                  <a:lnTo>
                    <a:pt x="1856" y="1087"/>
                  </a:lnTo>
                  <a:lnTo>
                    <a:pt x="1858" y="1093"/>
                  </a:lnTo>
                  <a:lnTo>
                    <a:pt x="1859" y="1099"/>
                  </a:lnTo>
                  <a:lnTo>
                    <a:pt x="1859" y="1309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EF3A83DE-4B7B-4C17-B9E9-5522F95BDB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2613" y="6181725"/>
              <a:ext cx="176212" cy="431800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5" name="그룹 167">
              <a:extLst>
                <a:ext uri="{FF2B5EF4-FFF2-40B4-BE49-F238E27FC236}">
                  <a16:creationId xmlns:a16="http://schemas.microsoft.com/office/drawing/2014/main" id="{331D02A2-4E11-43A4-8E4B-8B10EE183328}"/>
                </a:ext>
              </a:extLst>
            </p:cNvPr>
            <p:cNvGrpSpPr/>
            <p:nvPr/>
          </p:nvGrpSpPr>
          <p:grpSpPr>
            <a:xfrm>
              <a:off x="6215313" y="6237368"/>
              <a:ext cx="252000" cy="504000"/>
              <a:chOff x="4803521" y="3569836"/>
              <a:chExt cx="528243" cy="1232294"/>
            </a:xfrm>
            <a:solidFill>
              <a:srgbClr val="D6E3F3"/>
            </a:solidFill>
          </p:grpSpPr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A33AC83E-DB53-4A36-A4F0-9E75BDDBB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521" y="3749980"/>
                <a:ext cx="475159" cy="1052150"/>
              </a:xfrm>
              <a:custGeom>
                <a:avLst/>
                <a:gdLst>
                  <a:gd name="T0" fmla="*/ 1088 w 1093"/>
                  <a:gd name="T1" fmla="*/ 2387 h 2418"/>
                  <a:gd name="T2" fmla="*/ 1052 w 1093"/>
                  <a:gd name="T3" fmla="*/ 2417 h 2418"/>
                  <a:gd name="T4" fmla="*/ 1015 w 1093"/>
                  <a:gd name="T5" fmla="*/ 2409 h 2418"/>
                  <a:gd name="T6" fmla="*/ 992 w 1093"/>
                  <a:gd name="T7" fmla="*/ 2367 h 2418"/>
                  <a:gd name="T8" fmla="*/ 979 w 1093"/>
                  <a:gd name="T9" fmla="*/ 1232 h 2418"/>
                  <a:gd name="T10" fmla="*/ 915 w 1093"/>
                  <a:gd name="T11" fmla="*/ 1198 h 2418"/>
                  <a:gd name="T12" fmla="*/ 859 w 1093"/>
                  <a:gd name="T13" fmla="*/ 1220 h 2418"/>
                  <a:gd name="T14" fmla="*/ 835 w 1093"/>
                  <a:gd name="T15" fmla="*/ 1276 h 2418"/>
                  <a:gd name="T16" fmla="*/ 813 w 1093"/>
                  <a:gd name="T17" fmla="*/ 1318 h 2418"/>
                  <a:gd name="T18" fmla="*/ 775 w 1093"/>
                  <a:gd name="T19" fmla="*/ 1325 h 2418"/>
                  <a:gd name="T20" fmla="*/ 739 w 1093"/>
                  <a:gd name="T21" fmla="*/ 1295 h 2418"/>
                  <a:gd name="T22" fmla="*/ 738 w 1093"/>
                  <a:gd name="T23" fmla="*/ 1249 h 2418"/>
                  <a:gd name="T24" fmla="*/ 759 w 1093"/>
                  <a:gd name="T25" fmla="*/ 1189 h 2418"/>
                  <a:gd name="T26" fmla="*/ 820 w 1093"/>
                  <a:gd name="T27" fmla="*/ 1124 h 2418"/>
                  <a:gd name="T28" fmla="*/ 798 w 1093"/>
                  <a:gd name="T29" fmla="*/ 1042 h 2418"/>
                  <a:gd name="T30" fmla="*/ 707 w 1093"/>
                  <a:gd name="T31" fmla="*/ 859 h 2418"/>
                  <a:gd name="T32" fmla="*/ 608 w 1093"/>
                  <a:gd name="T33" fmla="*/ 542 h 2418"/>
                  <a:gd name="T34" fmla="*/ 386 w 1093"/>
                  <a:gd name="T35" fmla="*/ 1223 h 2418"/>
                  <a:gd name="T36" fmla="*/ 428 w 1093"/>
                  <a:gd name="T37" fmla="*/ 1465 h 2418"/>
                  <a:gd name="T38" fmla="*/ 440 w 1093"/>
                  <a:gd name="T39" fmla="*/ 1784 h 2418"/>
                  <a:gd name="T40" fmla="*/ 418 w 1093"/>
                  <a:gd name="T41" fmla="*/ 2024 h 2418"/>
                  <a:gd name="T42" fmla="*/ 359 w 1093"/>
                  <a:gd name="T43" fmla="*/ 2282 h 2418"/>
                  <a:gd name="T44" fmla="*/ 328 w 1093"/>
                  <a:gd name="T45" fmla="*/ 2336 h 2418"/>
                  <a:gd name="T46" fmla="*/ 235 w 1093"/>
                  <a:gd name="T47" fmla="*/ 2375 h 2418"/>
                  <a:gd name="T48" fmla="*/ 186 w 1093"/>
                  <a:gd name="T49" fmla="*/ 2366 h 2418"/>
                  <a:gd name="T50" fmla="*/ 135 w 1093"/>
                  <a:gd name="T51" fmla="*/ 2327 h 2418"/>
                  <a:gd name="T52" fmla="*/ 108 w 1093"/>
                  <a:gd name="T53" fmla="*/ 2271 h 2418"/>
                  <a:gd name="T54" fmla="*/ 111 w 1093"/>
                  <a:gd name="T55" fmla="*/ 2208 h 2418"/>
                  <a:gd name="T56" fmla="*/ 150 w 1093"/>
                  <a:gd name="T57" fmla="*/ 2042 h 2418"/>
                  <a:gd name="T58" fmla="*/ 180 w 1093"/>
                  <a:gd name="T59" fmla="*/ 1734 h 2418"/>
                  <a:gd name="T60" fmla="*/ 162 w 1093"/>
                  <a:gd name="T61" fmla="*/ 1433 h 2418"/>
                  <a:gd name="T62" fmla="*/ 130 w 1093"/>
                  <a:gd name="T63" fmla="*/ 1276 h 2418"/>
                  <a:gd name="T64" fmla="*/ 31 w 1093"/>
                  <a:gd name="T65" fmla="*/ 1022 h 2418"/>
                  <a:gd name="T66" fmla="*/ 0 w 1093"/>
                  <a:gd name="T67" fmla="*/ 785 h 2418"/>
                  <a:gd name="T68" fmla="*/ 34 w 1093"/>
                  <a:gd name="T69" fmla="*/ 560 h 2418"/>
                  <a:gd name="T70" fmla="*/ 94 w 1093"/>
                  <a:gd name="T71" fmla="*/ 423 h 2418"/>
                  <a:gd name="T72" fmla="*/ 190 w 1093"/>
                  <a:gd name="T73" fmla="*/ 286 h 2418"/>
                  <a:gd name="T74" fmla="*/ 322 w 1093"/>
                  <a:gd name="T75" fmla="*/ 162 h 2418"/>
                  <a:gd name="T76" fmla="*/ 516 w 1093"/>
                  <a:gd name="T77" fmla="*/ 39 h 2418"/>
                  <a:gd name="T78" fmla="*/ 600 w 1093"/>
                  <a:gd name="T79" fmla="*/ 4 h 2418"/>
                  <a:gd name="T80" fmla="*/ 665 w 1093"/>
                  <a:gd name="T81" fmla="*/ 3 h 2418"/>
                  <a:gd name="T82" fmla="*/ 719 w 1093"/>
                  <a:gd name="T83" fmla="*/ 33 h 2418"/>
                  <a:gd name="T84" fmla="*/ 754 w 1093"/>
                  <a:gd name="T85" fmla="*/ 85 h 2418"/>
                  <a:gd name="T86" fmla="*/ 760 w 1093"/>
                  <a:gd name="T87" fmla="*/ 171 h 2418"/>
                  <a:gd name="T88" fmla="*/ 777 w 1093"/>
                  <a:gd name="T89" fmla="*/ 349 h 2418"/>
                  <a:gd name="T90" fmla="*/ 850 w 1093"/>
                  <a:gd name="T91" fmla="*/ 671 h 2418"/>
                  <a:gd name="T92" fmla="*/ 924 w 1093"/>
                  <a:gd name="T93" fmla="*/ 854 h 2418"/>
                  <a:gd name="T94" fmla="*/ 1028 w 1093"/>
                  <a:gd name="T95" fmla="*/ 1033 h 2418"/>
                  <a:gd name="T96" fmla="*/ 1048 w 1093"/>
                  <a:gd name="T97" fmla="*/ 1088 h 2418"/>
                  <a:gd name="T98" fmla="*/ 1031 w 1093"/>
                  <a:gd name="T99" fmla="*/ 1144 h 2418"/>
                  <a:gd name="T100" fmla="*/ 1084 w 1093"/>
                  <a:gd name="T101" fmla="*/ 1220 h 2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93" h="2418">
                    <a:moveTo>
                      <a:pt x="1093" y="1276"/>
                    </a:moveTo>
                    <a:lnTo>
                      <a:pt x="1093" y="2367"/>
                    </a:lnTo>
                    <a:lnTo>
                      <a:pt x="1093" y="2367"/>
                    </a:lnTo>
                    <a:lnTo>
                      <a:pt x="1091" y="2378"/>
                    </a:lnTo>
                    <a:lnTo>
                      <a:pt x="1088" y="2387"/>
                    </a:lnTo>
                    <a:lnTo>
                      <a:pt x="1084" y="2396"/>
                    </a:lnTo>
                    <a:lnTo>
                      <a:pt x="1078" y="2403"/>
                    </a:lnTo>
                    <a:lnTo>
                      <a:pt x="1070" y="2409"/>
                    </a:lnTo>
                    <a:lnTo>
                      <a:pt x="1063" y="2414"/>
                    </a:lnTo>
                    <a:lnTo>
                      <a:pt x="1052" y="2417"/>
                    </a:lnTo>
                    <a:lnTo>
                      <a:pt x="1043" y="2418"/>
                    </a:lnTo>
                    <a:lnTo>
                      <a:pt x="1043" y="2418"/>
                    </a:lnTo>
                    <a:lnTo>
                      <a:pt x="1033" y="2417"/>
                    </a:lnTo>
                    <a:lnTo>
                      <a:pt x="1024" y="2414"/>
                    </a:lnTo>
                    <a:lnTo>
                      <a:pt x="1015" y="2409"/>
                    </a:lnTo>
                    <a:lnTo>
                      <a:pt x="1007" y="2403"/>
                    </a:lnTo>
                    <a:lnTo>
                      <a:pt x="1001" y="2396"/>
                    </a:lnTo>
                    <a:lnTo>
                      <a:pt x="997" y="2387"/>
                    </a:lnTo>
                    <a:lnTo>
                      <a:pt x="994" y="2378"/>
                    </a:lnTo>
                    <a:lnTo>
                      <a:pt x="992" y="2367"/>
                    </a:lnTo>
                    <a:lnTo>
                      <a:pt x="992" y="1276"/>
                    </a:lnTo>
                    <a:lnTo>
                      <a:pt x="992" y="1276"/>
                    </a:lnTo>
                    <a:lnTo>
                      <a:pt x="991" y="1261"/>
                    </a:lnTo>
                    <a:lnTo>
                      <a:pt x="986" y="1246"/>
                    </a:lnTo>
                    <a:lnTo>
                      <a:pt x="979" y="1232"/>
                    </a:lnTo>
                    <a:lnTo>
                      <a:pt x="970" y="1220"/>
                    </a:lnTo>
                    <a:lnTo>
                      <a:pt x="958" y="1211"/>
                    </a:lnTo>
                    <a:lnTo>
                      <a:pt x="945" y="1204"/>
                    </a:lnTo>
                    <a:lnTo>
                      <a:pt x="930" y="1199"/>
                    </a:lnTo>
                    <a:lnTo>
                      <a:pt x="915" y="1198"/>
                    </a:lnTo>
                    <a:lnTo>
                      <a:pt x="915" y="1198"/>
                    </a:lnTo>
                    <a:lnTo>
                      <a:pt x="898" y="1199"/>
                    </a:lnTo>
                    <a:lnTo>
                      <a:pt x="883" y="1204"/>
                    </a:lnTo>
                    <a:lnTo>
                      <a:pt x="870" y="1211"/>
                    </a:lnTo>
                    <a:lnTo>
                      <a:pt x="859" y="1220"/>
                    </a:lnTo>
                    <a:lnTo>
                      <a:pt x="849" y="1232"/>
                    </a:lnTo>
                    <a:lnTo>
                      <a:pt x="841" y="1246"/>
                    </a:lnTo>
                    <a:lnTo>
                      <a:pt x="837" y="1261"/>
                    </a:lnTo>
                    <a:lnTo>
                      <a:pt x="835" y="1276"/>
                    </a:lnTo>
                    <a:lnTo>
                      <a:pt x="835" y="1276"/>
                    </a:lnTo>
                    <a:lnTo>
                      <a:pt x="834" y="1286"/>
                    </a:lnTo>
                    <a:lnTo>
                      <a:pt x="831" y="1295"/>
                    </a:lnTo>
                    <a:lnTo>
                      <a:pt x="826" y="1304"/>
                    </a:lnTo>
                    <a:lnTo>
                      <a:pt x="820" y="1312"/>
                    </a:lnTo>
                    <a:lnTo>
                      <a:pt x="813" y="1318"/>
                    </a:lnTo>
                    <a:lnTo>
                      <a:pt x="805" y="1322"/>
                    </a:lnTo>
                    <a:lnTo>
                      <a:pt x="795" y="1325"/>
                    </a:lnTo>
                    <a:lnTo>
                      <a:pt x="786" y="1327"/>
                    </a:lnTo>
                    <a:lnTo>
                      <a:pt x="786" y="1327"/>
                    </a:lnTo>
                    <a:lnTo>
                      <a:pt x="775" y="1325"/>
                    </a:lnTo>
                    <a:lnTo>
                      <a:pt x="766" y="1322"/>
                    </a:lnTo>
                    <a:lnTo>
                      <a:pt x="757" y="1318"/>
                    </a:lnTo>
                    <a:lnTo>
                      <a:pt x="750" y="1312"/>
                    </a:lnTo>
                    <a:lnTo>
                      <a:pt x="744" y="1304"/>
                    </a:lnTo>
                    <a:lnTo>
                      <a:pt x="739" y="1295"/>
                    </a:lnTo>
                    <a:lnTo>
                      <a:pt x="736" y="1286"/>
                    </a:lnTo>
                    <a:lnTo>
                      <a:pt x="735" y="1276"/>
                    </a:lnTo>
                    <a:lnTo>
                      <a:pt x="735" y="1276"/>
                    </a:lnTo>
                    <a:lnTo>
                      <a:pt x="736" y="1262"/>
                    </a:lnTo>
                    <a:lnTo>
                      <a:pt x="738" y="1249"/>
                    </a:lnTo>
                    <a:lnTo>
                      <a:pt x="739" y="1237"/>
                    </a:lnTo>
                    <a:lnTo>
                      <a:pt x="744" y="1223"/>
                    </a:lnTo>
                    <a:lnTo>
                      <a:pt x="747" y="1211"/>
                    </a:lnTo>
                    <a:lnTo>
                      <a:pt x="753" y="1199"/>
                    </a:lnTo>
                    <a:lnTo>
                      <a:pt x="759" y="1189"/>
                    </a:lnTo>
                    <a:lnTo>
                      <a:pt x="765" y="1177"/>
                    </a:lnTo>
                    <a:lnTo>
                      <a:pt x="772" y="1168"/>
                    </a:lnTo>
                    <a:lnTo>
                      <a:pt x="781" y="1157"/>
                    </a:lnTo>
                    <a:lnTo>
                      <a:pt x="799" y="1139"/>
                    </a:lnTo>
                    <a:lnTo>
                      <a:pt x="820" y="1124"/>
                    </a:lnTo>
                    <a:lnTo>
                      <a:pt x="831" y="1118"/>
                    </a:lnTo>
                    <a:lnTo>
                      <a:pt x="843" y="1112"/>
                    </a:lnTo>
                    <a:lnTo>
                      <a:pt x="843" y="1112"/>
                    </a:lnTo>
                    <a:lnTo>
                      <a:pt x="819" y="1078"/>
                    </a:lnTo>
                    <a:lnTo>
                      <a:pt x="798" y="1042"/>
                    </a:lnTo>
                    <a:lnTo>
                      <a:pt x="777" y="1004"/>
                    </a:lnTo>
                    <a:lnTo>
                      <a:pt x="757" y="968"/>
                    </a:lnTo>
                    <a:lnTo>
                      <a:pt x="739" y="932"/>
                    </a:lnTo>
                    <a:lnTo>
                      <a:pt x="723" y="895"/>
                    </a:lnTo>
                    <a:lnTo>
                      <a:pt x="707" y="859"/>
                    </a:lnTo>
                    <a:lnTo>
                      <a:pt x="692" y="821"/>
                    </a:lnTo>
                    <a:lnTo>
                      <a:pt x="665" y="749"/>
                    </a:lnTo>
                    <a:lnTo>
                      <a:pt x="642" y="677"/>
                    </a:lnTo>
                    <a:lnTo>
                      <a:pt x="623" y="608"/>
                    </a:lnTo>
                    <a:lnTo>
                      <a:pt x="608" y="542"/>
                    </a:lnTo>
                    <a:lnTo>
                      <a:pt x="379" y="1190"/>
                    </a:lnTo>
                    <a:lnTo>
                      <a:pt x="379" y="1190"/>
                    </a:lnTo>
                    <a:lnTo>
                      <a:pt x="377" y="1192"/>
                    </a:lnTo>
                    <a:lnTo>
                      <a:pt x="377" y="1192"/>
                    </a:lnTo>
                    <a:lnTo>
                      <a:pt x="386" y="1223"/>
                    </a:lnTo>
                    <a:lnTo>
                      <a:pt x="394" y="1255"/>
                    </a:lnTo>
                    <a:lnTo>
                      <a:pt x="403" y="1294"/>
                    </a:lnTo>
                    <a:lnTo>
                      <a:pt x="410" y="1343"/>
                    </a:lnTo>
                    <a:lnTo>
                      <a:pt x="419" y="1400"/>
                    </a:lnTo>
                    <a:lnTo>
                      <a:pt x="428" y="1465"/>
                    </a:lnTo>
                    <a:lnTo>
                      <a:pt x="434" y="1535"/>
                    </a:lnTo>
                    <a:lnTo>
                      <a:pt x="439" y="1613"/>
                    </a:lnTo>
                    <a:lnTo>
                      <a:pt x="442" y="1695"/>
                    </a:lnTo>
                    <a:lnTo>
                      <a:pt x="440" y="1739"/>
                    </a:lnTo>
                    <a:lnTo>
                      <a:pt x="440" y="1784"/>
                    </a:lnTo>
                    <a:lnTo>
                      <a:pt x="437" y="1830"/>
                    </a:lnTo>
                    <a:lnTo>
                      <a:pt x="434" y="1877"/>
                    </a:lnTo>
                    <a:lnTo>
                      <a:pt x="430" y="1925"/>
                    </a:lnTo>
                    <a:lnTo>
                      <a:pt x="424" y="1974"/>
                    </a:lnTo>
                    <a:lnTo>
                      <a:pt x="418" y="2024"/>
                    </a:lnTo>
                    <a:lnTo>
                      <a:pt x="409" y="2073"/>
                    </a:lnTo>
                    <a:lnTo>
                      <a:pt x="400" y="2124"/>
                    </a:lnTo>
                    <a:lnTo>
                      <a:pt x="388" y="2177"/>
                    </a:lnTo>
                    <a:lnTo>
                      <a:pt x="374" y="2229"/>
                    </a:lnTo>
                    <a:lnTo>
                      <a:pt x="359" y="2282"/>
                    </a:lnTo>
                    <a:lnTo>
                      <a:pt x="359" y="2282"/>
                    </a:lnTo>
                    <a:lnTo>
                      <a:pt x="356" y="2292"/>
                    </a:lnTo>
                    <a:lnTo>
                      <a:pt x="352" y="2301"/>
                    </a:lnTo>
                    <a:lnTo>
                      <a:pt x="341" y="2321"/>
                    </a:lnTo>
                    <a:lnTo>
                      <a:pt x="328" y="2336"/>
                    </a:lnTo>
                    <a:lnTo>
                      <a:pt x="313" y="2349"/>
                    </a:lnTo>
                    <a:lnTo>
                      <a:pt x="295" y="2360"/>
                    </a:lnTo>
                    <a:lnTo>
                      <a:pt x="275" y="2369"/>
                    </a:lnTo>
                    <a:lnTo>
                      <a:pt x="256" y="2373"/>
                    </a:lnTo>
                    <a:lnTo>
                      <a:pt x="235" y="2375"/>
                    </a:lnTo>
                    <a:lnTo>
                      <a:pt x="235" y="2375"/>
                    </a:lnTo>
                    <a:lnTo>
                      <a:pt x="217" y="2373"/>
                    </a:lnTo>
                    <a:lnTo>
                      <a:pt x="198" y="2369"/>
                    </a:lnTo>
                    <a:lnTo>
                      <a:pt x="198" y="2369"/>
                    </a:lnTo>
                    <a:lnTo>
                      <a:pt x="186" y="2366"/>
                    </a:lnTo>
                    <a:lnTo>
                      <a:pt x="174" y="2360"/>
                    </a:lnTo>
                    <a:lnTo>
                      <a:pt x="163" y="2352"/>
                    </a:lnTo>
                    <a:lnTo>
                      <a:pt x="153" y="2345"/>
                    </a:lnTo>
                    <a:lnTo>
                      <a:pt x="144" y="2337"/>
                    </a:lnTo>
                    <a:lnTo>
                      <a:pt x="135" y="2327"/>
                    </a:lnTo>
                    <a:lnTo>
                      <a:pt x="127" y="2318"/>
                    </a:lnTo>
                    <a:lnTo>
                      <a:pt x="121" y="2307"/>
                    </a:lnTo>
                    <a:lnTo>
                      <a:pt x="115" y="2295"/>
                    </a:lnTo>
                    <a:lnTo>
                      <a:pt x="111" y="2283"/>
                    </a:lnTo>
                    <a:lnTo>
                      <a:pt x="108" y="2271"/>
                    </a:lnTo>
                    <a:lnTo>
                      <a:pt x="106" y="2259"/>
                    </a:lnTo>
                    <a:lnTo>
                      <a:pt x="105" y="2246"/>
                    </a:lnTo>
                    <a:lnTo>
                      <a:pt x="105" y="2234"/>
                    </a:lnTo>
                    <a:lnTo>
                      <a:pt x="108" y="2220"/>
                    </a:lnTo>
                    <a:lnTo>
                      <a:pt x="111" y="2208"/>
                    </a:lnTo>
                    <a:lnTo>
                      <a:pt x="111" y="2208"/>
                    </a:lnTo>
                    <a:lnTo>
                      <a:pt x="123" y="2166"/>
                    </a:lnTo>
                    <a:lnTo>
                      <a:pt x="133" y="2124"/>
                    </a:lnTo>
                    <a:lnTo>
                      <a:pt x="142" y="2082"/>
                    </a:lnTo>
                    <a:lnTo>
                      <a:pt x="150" y="2042"/>
                    </a:lnTo>
                    <a:lnTo>
                      <a:pt x="157" y="2001"/>
                    </a:lnTo>
                    <a:lnTo>
                      <a:pt x="163" y="1961"/>
                    </a:lnTo>
                    <a:lnTo>
                      <a:pt x="172" y="1883"/>
                    </a:lnTo>
                    <a:lnTo>
                      <a:pt x="178" y="1806"/>
                    </a:lnTo>
                    <a:lnTo>
                      <a:pt x="180" y="1734"/>
                    </a:lnTo>
                    <a:lnTo>
                      <a:pt x="180" y="1665"/>
                    </a:lnTo>
                    <a:lnTo>
                      <a:pt x="177" y="1599"/>
                    </a:lnTo>
                    <a:lnTo>
                      <a:pt x="174" y="1539"/>
                    </a:lnTo>
                    <a:lnTo>
                      <a:pt x="168" y="1482"/>
                    </a:lnTo>
                    <a:lnTo>
                      <a:pt x="162" y="1433"/>
                    </a:lnTo>
                    <a:lnTo>
                      <a:pt x="154" y="1388"/>
                    </a:lnTo>
                    <a:lnTo>
                      <a:pt x="147" y="1349"/>
                    </a:lnTo>
                    <a:lnTo>
                      <a:pt x="141" y="1318"/>
                    </a:lnTo>
                    <a:lnTo>
                      <a:pt x="130" y="1276"/>
                    </a:lnTo>
                    <a:lnTo>
                      <a:pt x="130" y="1276"/>
                    </a:lnTo>
                    <a:lnTo>
                      <a:pt x="106" y="1223"/>
                    </a:lnTo>
                    <a:lnTo>
                      <a:pt x="84" y="1172"/>
                    </a:lnTo>
                    <a:lnTo>
                      <a:pt x="63" y="1123"/>
                    </a:lnTo>
                    <a:lnTo>
                      <a:pt x="46" y="1072"/>
                    </a:lnTo>
                    <a:lnTo>
                      <a:pt x="31" y="1022"/>
                    </a:lnTo>
                    <a:lnTo>
                      <a:pt x="19" y="974"/>
                    </a:lnTo>
                    <a:lnTo>
                      <a:pt x="10" y="926"/>
                    </a:lnTo>
                    <a:lnTo>
                      <a:pt x="4" y="878"/>
                    </a:lnTo>
                    <a:lnTo>
                      <a:pt x="0" y="832"/>
                    </a:lnTo>
                    <a:lnTo>
                      <a:pt x="0" y="785"/>
                    </a:lnTo>
                    <a:lnTo>
                      <a:pt x="1" y="739"/>
                    </a:lnTo>
                    <a:lnTo>
                      <a:pt x="6" y="694"/>
                    </a:lnTo>
                    <a:lnTo>
                      <a:pt x="12" y="649"/>
                    </a:lnTo>
                    <a:lnTo>
                      <a:pt x="22" y="604"/>
                    </a:lnTo>
                    <a:lnTo>
                      <a:pt x="34" y="560"/>
                    </a:lnTo>
                    <a:lnTo>
                      <a:pt x="49" y="519"/>
                    </a:lnTo>
                    <a:lnTo>
                      <a:pt x="49" y="519"/>
                    </a:lnTo>
                    <a:lnTo>
                      <a:pt x="63" y="486"/>
                    </a:lnTo>
                    <a:lnTo>
                      <a:pt x="78" y="453"/>
                    </a:lnTo>
                    <a:lnTo>
                      <a:pt x="94" y="423"/>
                    </a:lnTo>
                    <a:lnTo>
                      <a:pt x="112" y="393"/>
                    </a:lnTo>
                    <a:lnTo>
                      <a:pt x="130" y="364"/>
                    </a:lnTo>
                    <a:lnTo>
                      <a:pt x="150" y="337"/>
                    </a:lnTo>
                    <a:lnTo>
                      <a:pt x="169" y="312"/>
                    </a:lnTo>
                    <a:lnTo>
                      <a:pt x="190" y="286"/>
                    </a:lnTo>
                    <a:lnTo>
                      <a:pt x="211" y="264"/>
                    </a:lnTo>
                    <a:lnTo>
                      <a:pt x="234" y="241"/>
                    </a:lnTo>
                    <a:lnTo>
                      <a:pt x="254" y="220"/>
                    </a:lnTo>
                    <a:lnTo>
                      <a:pt x="277" y="199"/>
                    </a:lnTo>
                    <a:lnTo>
                      <a:pt x="322" y="162"/>
                    </a:lnTo>
                    <a:lnTo>
                      <a:pt x="365" y="130"/>
                    </a:lnTo>
                    <a:lnTo>
                      <a:pt x="407" y="102"/>
                    </a:lnTo>
                    <a:lnTo>
                      <a:pt x="448" y="76"/>
                    </a:lnTo>
                    <a:lnTo>
                      <a:pt x="485" y="55"/>
                    </a:lnTo>
                    <a:lnTo>
                      <a:pt x="516" y="39"/>
                    </a:lnTo>
                    <a:lnTo>
                      <a:pt x="545" y="25"/>
                    </a:lnTo>
                    <a:lnTo>
                      <a:pt x="566" y="16"/>
                    </a:lnTo>
                    <a:lnTo>
                      <a:pt x="588" y="7"/>
                    </a:lnTo>
                    <a:lnTo>
                      <a:pt x="588" y="7"/>
                    </a:lnTo>
                    <a:lnTo>
                      <a:pt x="600" y="4"/>
                    </a:lnTo>
                    <a:lnTo>
                      <a:pt x="614" y="1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1" y="1"/>
                    </a:lnTo>
                    <a:lnTo>
                      <a:pt x="665" y="3"/>
                    </a:lnTo>
                    <a:lnTo>
                      <a:pt x="677" y="7"/>
                    </a:lnTo>
                    <a:lnTo>
                      <a:pt x="687" y="12"/>
                    </a:lnTo>
                    <a:lnTo>
                      <a:pt x="699" y="18"/>
                    </a:lnTo>
                    <a:lnTo>
                      <a:pt x="710" y="25"/>
                    </a:lnTo>
                    <a:lnTo>
                      <a:pt x="719" y="33"/>
                    </a:lnTo>
                    <a:lnTo>
                      <a:pt x="728" y="42"/>
                    </a:lnTo>
                    <a:lnTo>
                      <a:pt x="736" y="51"/>
                    </a:lnTo>
                    <a:lnTo>
                      <a:pt x="744" y="61"/>
                    </a:lnTo>
                    <a:lnTo>
                      <a:pt x="750" y="73"/>
                    </a:lnTo>
                    <a:lnTo>
                      <a:pt x="754" y="85"/>
                    </a:lnTo>
                    <a:lnTo>
                      <a:pt x="754" y="85"/>
                    </a:lnTo>
                    <a:lnTo>
                      <a:pt x="757" y="96"/>
                    </a:lnTo>
                    <a:lnTo>
                      <a:pt x="759" y="108"/>
                    </a:lnTo>
                    <a:lnTo>
                      <a:pt x="762" y="135"/>
                    </a:lnTo>
                    <a:lnTo>
                      <a:pt x="760" y="171"/>
                    </a:lnTo>
                    <a:lnTo>
                      <a:pt x="760" y="171"/>
                    </a:lnTo>
                    <a:lnTo>
                      <a:pt x="762" y="193"/>
                    </a:lnTo>
                    <a:lnTo>
                      <a:pt x="766" y="256"/>
                    </a:lnTo>
                    <a:lnTo>
                      <a:pt x="769" y="300"/>
                    </a:lnTo>
                    <a:lnTo>
                      <a:pt x="777" y="349"/>
                    </a:lnTo>
                    <a:lnTo>
                      <a:pt x="784" y="406"/>
                    </a:lnTo>
                    <a:lnTo>
                      <a:pt x="796" y="466"/>
                    </a:lnTo>
                    <a:lnTo>
                      <a:pt x="810" y="532"/>
                    </a:lnTo>
                    <a:lnTo>
                      <a:pt x="828" y="601"/>
                    </a:lnTo>
                    <a:lnTo>
                      <a:pt x="850" y="671"/>
                    </a:lnTo>
                    <a:lnTo>
                      <a:pt x="862" y="709"/>
                    </a:lnTo>
                    <a:lnTo>
                      <a:pt x="876" y="745"/>
                    </a:lnTo>
                    <a:lnTo>
                      <a:pt x="891" y="781"/>
                    </a:lnTo>
                    <a:lnTo>
                      <a:pt x="906" y="818"/>
                    </a:lnTo>
                    <a:lnTo>
                      <a:pt x="924" y="854"/>
                    </a:lnTo>
                    <a:lnTo>
                      <a:pt x="942" y="890"/>
                    </a:lnTo>
                    <a:lnTo>
                      <a:pt x="961" y="926"/>
                    </a:lnTo>
                    <a:lnTo>
                      <a:pt x="982" y="962"/>
                    </a:lnTo>
                    <a:lnTo>
                      <a:pt x="1004" y="998"/>
                    </a:lnTo>
                    <a:lnTo>
                      <a:pt x="1028" y="1033"/>
                    </a:lnTo>
                    <a:lnTo>
                      <a:pt x="1028" y="1033"/>
                    </a:lnTo>
                    <a:lnTo>
                      <a:pt x="1036" y="1045"/>
                    </a:lnTo>
                    <a:lnTo>
                      <a:pt x="1042" y="1060"/>
                    </a:lnTo>
                    <a:lnTo>
                      <a:pt x="1046" y="1073"/>
                    </a:lnTo>
                    <a:lnTo>
                      <a:pt x="1048" y="1088"/>
                    </a:lnTo>
                    <a:lnTo>
                      <a:pt x="1046" y="1103"/>
                    </a:lnTo>
                    <a:lnTo>
                      <a:pt x="1043" y="1117"/>
                    </a:lnTo>
                    <a:lnTo>
                      <a:pt x="1039" y="1130"/>
                    </a:lnTo>
                    <a:lnTo>
                      <a:pt x="1031" y="1144"/>
                    </a:lnTo>
                    <a:lnTo>
                      <a:pt x="1031" y="1144"/>
                    </a:lnTo>
                    <a:lnTo>
                      <a:pt x="1045" y="1157"/>
                    </a:lnTo>
                    <a:lnTo>
                      <a:pt x="1057" y="1171"/>
                    </a:lnTo>
                    <a:lnTo>
                      <a:pt x="1067" y="1186"/>
                    </a:lnTo>
                    <a:lnTo>
                      <a:pt x="1076" y="1202"/>
                    </a:lnTo>
                    <a:lnTo>
                      <a:pt x="1084" y="1220"/>
                    </a:lnTo>
                    <a:lnTo>
                      <a:pt x="1088" y="1238"/>
                    </a:lnTo>
                    <a:lnTo>
                      <a:pt x="1091" y="1256"/>
                    </a:lnTo>
                    <a:lnTo>
                      <a:pt x="1093" y="1276"/>
                    </a:lnTo>
                    <a:lnTo>
                      <a:pt x="1093" y="127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8530D7A2-93B0-442E-A79B-04BD4E175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849" y="3569836"/>
                <a:ext cx="221915" cy="221919"/>
              </a:xfrm>
              <a:custGeom>
                <a:avLst/>
                <a:gdLst>
                  <a:gd name="T0" fmla="*/ 256 w 510"/>
                  <a:gd name="T1" fmla="*/ 0 h 510"/>
                  <a:gd name="T2" fmla="*/ 203 w 510"/>
                  <a:gd name="T3" fmla="*/ 4 h 510"/>
                  <a:gd name="T4" fmla="*/ 155 w 510"/>
                  <a:gd name="T5" fmla="*/ 19 h 510"/>
                  <a:gd name="T6" fmla="*/ 112 w 510"/>
                  <a:gd name="T7" fmla="*/ 43 h 510"/>
                  <a:gd name="T8" fmla="*/ 74 w 510"/>
                  <a:gd name="T9" fmla="*/ 75 h 510"/>
                  <a:gd name="T10" fmla="*/ 43 w 510"/>
                  <a:gd name="T11" fmla="*/ 112 h 510"/>
                  <a:gd name="T12" fmla="*/ 19 w 510"/>
                  <a:gd name="T13" fmla="*/ 156 h 510"/>
                  <a:gd name="T14" fmla="*/ 4 w 510"/>
                  <a:gd name="T15" fmla="*/ 204 h 510"/>
                  <a:gd name="T16" fmla="*/ 0 w 510"/>
                  <a:gd name="T17" fmla="*/ 255 h 510"/>
                  <a:gd name="T18" fmla="*/ 1 w 510"/>
                  <a:gd name="T19" fmla="*/ 280 h 510"/>
                  <a:gd name="T20" fmla="*/ 12 w 510"/>
                  <a:gd name="T21" fmla="*/ 331 h 510"/>
                  <a:gd name="T22" fmla="*/ 29 w 510"/>
                  <a:gd name="T23" fmla="*/ 376 h 510"/>
                  <a:gd name="T24" fmla="*/ 58 w 510"/>
                  <a:gd name="T25" fmla="*/ 417 h 510"/>
                  <a:gd name="T26" fmla="*/ 92 w 510"/>
                  <a:gd name="T27" fmla="*/ 453 h 510"/>
                  <a:gd name="T28" fmla="*/ 133 w 510"/>
                  <a:gd name="T29" fmla="*/ 480 h 510"/>
                  <a:gd name="T30" fmla="*/ 179 w 510"/>
                  <a:gd name="T31" fmla="*/ 499 h 510"/>
                  <a:gd name="T32" fmla="*/ 229 w 510"/>
                  <a:gd name="T33" fmla="*/ 510 h 510"/>
                  <a:gd name="T34" fmla="*/ 256 w 510"/>
                  <a:gd name="T35" fmla="*/ 510 h 510"/>
                  <a:gd name="T36" fmla="*/ 306 w 510"/>
                  <a:gd name="T37" fmla="*/ 505 h 510"/>
                  <a:gd name="T38" fmla="*/ 354 w 510"/>
                  <a:gd name="T39" fmla="*/ 490 h 510"/>
                  <a:gd name="T40" fmla="*/ 398 w 510"/>
                  <a:gd name="T41" fmla="*/ 466 h 510"/>
                  <a:gd name="T42" fmla="*/ 435 w 510"/>
                  <a:gd name="T43" fmla="*/ 436 h 510"/>
                  <a:gd name="T44" fmla="*/ 467 w 510"/>
                  <a:gd name="T45" fmla="*/ 397 h 510"/>
                  <a:gd name="T46" fmla="*/ 489 w 510"/>
                  <a:gd name="T47" fmla="*/ 354 h 510"/>
                  <a:gd name="T48" fmla="*/ 504 w 510"/>
                  <a:gd name="T49" fmla="*/ 306 h 510"/>
                  <a:gd name="T50" fmla="*/ 510 w 510"/>
                  <a:gd name="T51" fmla="*/ 255 h 510"/>
                  <a:gd name="T52" fmla="*/ 509 w 510"/>
                  <a:gd name="T53" fmla="*/ 229 h 510"/>
                  <a:gd name="T54" fmla="*/ 498 w 510"/>
                  <a:gd name="T55" fmla="*/ 178 h 510"/>
                  <a:gd name="T56" fmla="*/ 479 w 510"/>
                  <a:gd name="T57" fmla="*/ 133 h 510"/>
                  <a:gd name="T58" fmla="*/ 452 w 510"/>
                  <a:gd name="T59" fmla="*/ 93 h 510"/>
                  <a:gd name="T60" fmla="*/ 417 w 510"/>
                  <a:gd name="T61" fmla="*/ 58 h 510"/>
                  <a:gd name="T62" fmla="*/ 377 w 510"/>
                  <a:gd name="T63" fmla="*/ 30 h 510"/>
                  <a:gd name="T64" fmla="*/ 330 w 510"/>
                  <a:gd name="T65" fmla="*/ 10 h 510"/>
                  <a:gd name="T66" fmla="*/ 281 w 510"/>
                  <a:gd name="T67" fmla="*/ 1 h 510"/>
                  <a:gd name="T68" fmla="*/ 256 w 510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0" h="510">
                    <a:moveTo>
                      <a:pt x="256" y="0"/>
                    </a:moveTo>
                    <a:lnTo>
                      <a:pt x="256" y="0"/>
                    </a:lnTo>
                    <a:lnTo>
                      <a:pt x="229" y="1"/>
                    </a:lnTo>
                    <a:lnTo>
                      <a:pt x="203" y="4"/>
                    </a:lnTo>
                    <a:lnTo>
                      <a:pt x="179" y="10"/>
                    </a:lnTo>
                    <a:lnTo>
                      <a:pt x="155" y="19"/>
                    </a:lnTo>
                    <a:lnTo>
                      <a:pt x="133" y="30"/>
                    </a:lnTo>
                    <a:lnTo>
                      <a:pt x="112" y="43"/>
                    </a:lnTo>
                    <a:lnTo>
                      <a:pt x="92" y="58"/>
                    </a:lnTo>
                    <a:lnTo>
                      <a:pt x="74" y="75"/>
                    </a:lnTo>
                    <a:lnTo>
                      <a:pt x="58" y="93"/>
                    </a:lnTo>
                    <a:lnTo>
                      <a:pt x="43" y="112"/>
                    </a:lnTo>
                    <a:lnTo>
                      <a:pt x="29" y="133"/>
                    </a:lnTo>
                    <a:lnTo>
                      <a:pt x="19" y="156"/>
                    </a:lnTo>
                    <a:lnTo>
                      <a:pt x="12" y="178"/>
                    </a:lnTo>
                    <a:lnTo>
                      <a:pt x="4" y="204"/>
                    </a:lnTo>
                    <a:lnTo>
                      <a:pt x="1" y="229"/>
                    </a:lnTo>
                    <a:lnTo>
                      <a:pt x="0" y="255"/>
                    </a:lnTo>
                    <a:lnTo>
                      <a:pt x="0" y="255"/>
                    </a:lnTo>
                    <a:lnTo>
                      <a:pt x="1" y="280"/>
                    </a:lnTo>
                    <a:lnTo>
                      <a:pt x="4" y="306"/>
                    </a:lnTo>
                    <a:lnTo>
                      <a:pt x="12" y="331"/>
                    </a:lnTo>
                    <a:lnTo>
                      <a:pt x="19" y="354"/>
                    </a:lnTo>
                    <a:lnTo>
                      <a:pt x="29" y="376"/>
                    </a:lnTo>
                    <a:lnTo>
                      <a:pt x="43" y="397"/>
                    </a:lnTo>
                    <a:lnTo>
                      <a:pt x="58" y="417"/>
                    </a:lnTo>
                    <a:lnTo>
                      <a:pt x="74" y="436"/>
                    </a:lnTo>
                    <a:lnTo>
                      <a:pt x="92" y="453"/>
                    </a:lnTo>
                    <a:lnTo>
                      <a:pt x="112" y="466"/>
                    </a:lnTo>
                    <a:lnTo>
                      <a:pt x="133" y="480"/>
                    </a:lnTo>
                    <a:lnTo>
                      <a:pt x="155" y="490"/>
                    </a:lnTo>
                    <a:lnTo>
                      <a:pt x="179" y="499"/>
                    </a:lnTo>
                    <a:lnTo>
                      <a:pt x="203" y="505"/>
                    </a:lnTo>
                    <a:lnTo>
                      <a:pt x="229" y="510"/>
                    </a:lnTo>
                    <a:lnTo>
                      <a:pt x="256" y="510"/>
                    </a:lnTo>
                    <a:lnTo>
                      <a:pt x="256" y="510"/>
                    </a:lnTo>
                    <a:lnTo>
                      <a:pt x="281" y="510"/>
                    </a:lnTo>
                    <a:lnTo>
                      <a:pt x="306" y="505"/>
                    </a:lnTo>
                    <a:lnTo>
                      <a:pt x="330" y="499"/>
                    </a:lnTo>
                    <a:lnTo>
                      <a:pt x="354" y="490"/>
                    </a:lnTo>
                    <a:lnTo>
                      <a:pt x="377" y="480"/>
                    </a:lnTo>
                    <a:lnTo>
                      <a:pt x="398" y="466"/>
                    </a:lnTo>
                    <a:lnTo>
                      <a:pt x="417" y="453"/>
                    </a:lnTo>
                    <a:lnTo>
                      <a:pt x="435" y="436"/>
                    </a:lnTo>
                    <a:lnTo>
                      <a:pt x="452" y="417"/>
                    </a:lnTo>
                    <a:lnTo>
                      <a:pt x="467" y="397"/>
                    </a:lnTo>
                    <a:lnTo>
                      <a:pt x="479" y="376"/>
                    </a:lnTo>
                    <a:lnTo>
                      <a:pt x="489" y="354"/>
                    </a:lnTo>
                    <a:lnTo>
                      <a:pt x="498" y="331"/>
                    </a:lnTo>
                    <a:lnTo>
                      <a:pt x="504" y="306"/>
                    </a:lnTo>
                    <a:lnTo>
                      <a:pt x="509" y="280"/>
                    </a:lnTo>
                    <a:lnTo>
                      <a:pt x="510" y="255"/>
                    </a:lnTo>
                    <a:lnTo>
                      <a:pt x="510" y="255"/>
                    </a:lnTo>
                    <a:lnTo>
                      <a:pt x="509" y="229"/>
                    </a:lnTo>
                    <a:lnTo>
                      <a:pt x="504" y="204"/>
                    </a:lnTo>
                    <a:lnTo>
                      <a:pt x="498" y="178"/>
                    </a:lnTo>
                    <a:lnTo>
                      <a:pt x="489" y="156"/>
                    </a:lnTo>
                    <a:lnTo>
                      <a:pt x="479" y="133"/>
                    </a:lnTo>
                    <a:lnTo>
                      <a:pt x="467" y="112"/>
                    </a:lnTo>
                    <a:lnTo>
                      <a:pt x="452" y="93"/>
                    </a:lnTo>
                    <a:lnTo>
                      <a:pt x="435" y="75"/>
                    </a:lnTo>
                    <a:lnTo>
                      <a:pt x="417" y="58"/>
                    </a:lnTo>
                    <a:lnTo>
                      <a:pt x="398" y="43"/>
                    </a:lnTo>
                    <a:lnTo>
                      <a:pt x="377" y="30"/>
                    </a:lnTo>
                    <a:lnTo>
                      <a:pt x="354" y="19"/>
                    </a:lnTo>
                    <a:lnTo>
                      <a:pt x="330" y="10"/>
                    </a:lnTo>
                    <a:lnTo>
                      <a:pt x="306" y="4"/>
                    </a:lnTo>
                    <a:lnTo>
                      <a:pt x="281" y="1"/>
                    </a:lnTo>
                    <a:lnTo>
                      <a:pt x="256" y="0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91C3AC6F-C3D2-42E2-8DAD-72EB9B71DC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5314" y="6186488"/>
              <a:ext cx="412750" cy="469900"/>
            </a:xfrm>
            <a:custGeom>
              <a:avLst/>
              <a:gdLst>
                <a:gd name="T0" fmla="*/ 258 w 692"/>
                <a:gd name="T1" fmla="*/ 112 h 790"/>
                <a:gd name="T2" fmla="*/ 276 w 692"/>
                <a:gd name="T3" fmla="*/ 52 h 790"/>
                <a:gd name="T4" fmla="*/ 226 w 692"/>
                <a:gd name="T5" fmla="*/ 2 h 790"/>
                <a:gd name="T6" fmla="*/ 166 w 692"/>
                <a:gd name="T7" fmla="*/ 20 h 790"/>
                <a:gd name="T8" fmla="*/ 148 w 692"/>
                <a:gd name="T9" fmla="*/ 78 h 790"/>
                <a:gd name="T10" fmla="*/ 200 w 692"/>
                <a:gd name="T11" fmla="*/ 130 h 790"/>
                <a:gd name="T12" fmla="*/ 440 w 692"/>
                <a:gd name="T13" fmla="*/ 704 h 790"/>
                <a:gd name="T14" fmla="*/ 414 w 692"/>
                <a:gd name="T15" fmla="*/ 744 h 790"/>
                <a:gd name="T16" fmla="*/ 434 w 692"/>
                <a:gd name="T17" fmla="*/ 780 h 790"/>
                <a:gd name="T18" fmla="*/ 474 w 692"/>
                <a:gd name="T19" fmla="*/ 784 h 790"/>
                <a:gd name="T20" fmla="*/ 500 w 692"/>
                <a:gd name="T21" fmla="*/ 744 h 790"/>
                <a:gd name="T22" fmla="*/ 482 w 692"/>
                <a:gd name="T23" fmla="*/ 708 h 790"/>
                <a:gd name="T24" fmla="*/ 502 w 692"/>
                <a:gd name="T25" fmla="*/ 674 h 790"/>
                <a:gd name="T26" fmla="*/ 494 w 692"/>
                <a:gd name="T27" fmla="*/ 636 h 790"/>
                <a:gd name="T28" fmla="*/ 524 w 692"/>
                <a:gd name="T29" fmla="*/ 654 h 790"/>
                <a:gd name="T30" fmla="*/ 568 w 692"/>
                <a:gd name="T31" fmla="*/ 630 h 790"/>
                <a:gd name="T32" fmla="*/ 498 w 692"/>
                <a:gd name="T33" fmla="*/ 464 h 790"/>
                <a:gd name="T34" fmla="*/ 456 w 692"/>
                <a:gd name="T35" fmla="*/ 382 h 790"/>
                <a:gd name="T36" fmla="*/ 378 w 692"/>
                <a:gd name="T37" fmla="*/ 366 h 790"/>
                <a:gd name="T38" fmla="*/ 302 w 692"/>
                <a:gd name="T39" fmla="*/ 250 h 790"/>
                <a:gd name="T40" fmla="*/ 284 w 692"/>
                <a:gd name="T41" fmla="*/ 158 h 790"/>
                <a:gd name="T42" fmla="*/ 112 w 692"/>
                <a:gd name="T43" fmla="*/ 160 h 790"/>
                <a:gd name="T44" fmla="*/ 38 w 692"/>
                <a:gd name="T45" fmla="*/ 228 h 790"/>
                <a:gd name="T46" fmla="*/ 0 w 692"/>
                <a:gd name="T47" fmla="*/ 348 h 790"/>
                <a:gd name="T48" fmla="*/ 42 w 692"/>
                <a:gd name="T49" fmla="*/ 466 h 790"/>
                <a:gd name="T50" fmla="*/ 18 w 692"/>
                <a:gd name="T51" fmla="*/ 568 h 790"/>
                <a:gd name="T52" fmla="*/ 56 w 692"/>
                <a:gd name="T53" fmla="*/ 692 h 790"/>
                <a:gd name="T54" fmla="*/ 152 w 692"/>
                <a:gd name="T55" fmla="*/ 772 h 790"/>
                <a:gd name="T56" fmla="*/ 260 w 692"/>
                <a:gd name="T57" fmla="*/ 788 h 790"/>
                <a:gd name="T58" fmla="*/ 366 w 692"/>
                <a:gd name="T59" fmla="*/ 750 h 790"/>
                <a:gd name="T60" fmla="*/ 438 w 692"/>
                <a:gd name="T61" fmla="*/ 668 h 790"/>
                <a:gd name="T62" fmla="*/ 494 w 692"/>
                <a:gd name="T63" fmla="*/ 694 h 790"/>
                <a:gd name="T64" fmla="*/ 584 w 692"/>
                <a:gd name="T65" fmla="*/ 658 h 790"/>
                <a:gd name="T66" fmla="*/ 580 w 692"/>
                <a:gd name="T67" fmla="*/ 644 h 790"/>
                <a:gd name="T68" fmla="*/ 120 w 692"/>
                <a:gd name="T69" fmla="*/ 266 h 790"/>
                <a:gd name="T70" fmla="*/ 86 w 692"/>
                <a:gd name="T71" fmla="*/ 408 h 790"/>
                <a:gd name="T72" fmla="*/ 72 w 692"/>
                <a:gd name="T73" fmla="*/ 332 h 790"/>
                <a:gd name="T74" fmla="*/ 110 w 692"/>
                <a:gd name="T75" fmla="*/ 266 h 790"/>
                <a:gd name="T76" fmla="*/ 198 w 692"/>
                <a:gd name="T77" fmla="*/ 768 h 790"/>
                <a:gd name="T78" fmla="*/ 96 w 692"/>
                <a:gd name="T79" fmla="*/ 712 h 790"/>
                <a:gd name="T80" fmla="*/ 40 w 692"/>
                <a:gd name="T81" fmla="*/ 608 h 790"/>
                <a:gd name="T82" fmla="*/ 46 w 692"/>
                <a:gd name="T83" fmla="*/ 502 h 790"/>
                <a:gd name="T84" fmla="*/ 84 w 692"/>
                <a:gd name="T85" fmla="*/ 508 h 790"/>
                <a:gd name="T86" fmla="*/ 104 w 692"/>
                <a:gd name="T87" fmla="*/ 514 h 790"/>
                <a:gd name="T88" fmla="*/ 132 w 692"/>
                <a:gd name="T89" fmla="*/ 500 h 790"/>
                <a:gd name="T90" fmla="*/ 134 w 692"/>
                <a:gd name="T91" fmla="*/ 466 h 790"/>
                <a:gd name="T92" fmla="*/ 96 w 692"/>
                <a:gd name="T93" fmla="*/ 424 h 790"/>
                <a:gd name="T94" fmla="*/ 198 w 692"/>
                <a:gd name="T95" fmla="*/ 368 h 790"/>
                <a:gd name="T96" fmla="*/ 298 w 692"/>
                <a:gd name="T97" fmla="*/ 372 h 790"/>
                <a:gd name="T98" fmla="*/ 382 w 692"/>
                <a:gd name="T99" fmla="*/ 422 h 790"/>
                <a:gd name="T100" fmla="*/ 438 w 692"/>
                <a:gd name="T101" fmla="*/ 526 h 790"/>
                <a:gd name="T102" fmla="*/ 434 w 692"/>
                <a:gd name="T103" fmla="*/ 628 h 790"/>
                <a:gd name="T104" fmla="*/ 368 w 692"/>
                <a:gd name="T105" fmla="*/ 724 h 790"/>
                <a:gd name="T106" fmla="*/ 260 w 692"/>
                <a:gd name="T107" fmla="*/ 770 h 790"/>
                <a:gd name="T108" fmla="*/ 534 w 692"/>
                <a:gd name="T109" fmla="*/ 388 h 790"/>
                <a:gd name="T110" fmla="*/ 436 w 692"/>
                <a:gd name="T111" fmla="*/ 360 h 790"/>
                <a:gd name="T112" fmla="*/ 484 w 692"/>
                <a:gd name="T113" fmla="*/ 412 h 790"/>
                <a:gd name="T114" fmla="*/ 622 w 692"/>
                <a:gd name="T115" fmla="*/ 580 h 790"/>
                <a:gd name="T116" fmla="*/ 670 w 692"/>
                <a:gd name="T117" fmla="*/ 590 h 790"/>
                <a:gd name="T118" fmla="*/ 692 w 692"/>
                <a:gd name="T119" fmla="*/ 560 h 790"/>
                <a:gd name="T120" fmla="*/ 676 w 692"/>
                <a:gd name="T121" fmla="*/ 52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2" h="790">
                  <a:moveTo>
                    <a:pt x="212" y="130"/>
                  </a:moveTo>
                  <a:lnTo>
                    <a:pt x="212" y="130"/>
                  </a:lnTo>
                  <a:lnTo>
                    <a:pt x="226" y="130"/>
                  </a:lnTo>
                  <a:lnTo>
                    <a:pt x="238" y="126"/>
                  </a:lnTo>
                  <a:lnTo>
                    <a:pt x="250" y="120"/>
                  </a:lnTo>
                  <a:lnTo>
                    <a:pt x="258" y="112"/>
                  </a:lnTo>
                  <a:lnTo>
                    <a:pt x="266" y="102"/>
                  </a:lnTo>
                  <a:lnTo>
                    <a:pt x="272" y="90"/>
                  </a:lnTo>
                  <a:lnTo>
                    <a:pt x="276" y="78"/>
                  </a:lnTo>
                  <a:lnTo>
                    <a:pt x="278" y="66"/>
                  </a:lnTo>
                  <a:lnTo>
                    <a:pt x="278" y="66"/>
                  </a:lnTo>
                  <a:lnTo>
                    <a:pt x="276" y="52"/>
                  </a:lnTo>
                  <a:lnTo>
                    <a:pt x="272" y="40"/>
                  </a:lnTo>
                  <a:lnTo>
                    <a:pt x="266" y="28"/>
                  </a:lnTo>
                  <a:lnTo>
                    <a:pt x="258" y="20"/>
                  </a:lnTo>
                  <a:lnTo>
                    <a:pt x="250" y="12"/>
                  </a:lnTo>
                  <a:lnTo>
                    <a:pt x="238" y="6"/>
                  </a:lnTo>
                  <a:lnTo>
                    <a:pt x="226" y="2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00" y="2"/>
                  </a:lnTo>
                  <a:lnTo>
                    <a:pt x="188" y="6"/>
                  </a:lnTo>
                  <a:lnTo>
                    <a:pt x="176" y="12"/>
                  </a:lnTo>
                  <a:lnTo>
                    <a:pt x="166" y="20"/>
                  </a:lnTo>
                  <a:lnTo>
                    <a:pt x="158" y="28"/>
                  </a:lnTo>
                  <a:lnTo>
                    <a:pt x="152" y="40"/>
                  </a:lnTo>
                  <a:lnTo>
                    <a:pt x="148" y="52"/>
                  </a:lnTo>
                  <a:lnTo>
                    <a:pt x="148" y="66"/>
                  </a:lnTo>
                  <a:lnTo>
                    <a:pt x="148" y="66"/>
                  </a:lnTo>
                  <a:lnTo>
                    <a:pt x="148" y="78"/>
                  </a:lnTo>
                  <a:lnTo>
                    <a:pt x="152" y="90"/>
                  </a:lnTo>
                  <a:lnTo>
                    <a:pt x="158" y="102"/>
                  </a:lnTo>
                  <a:lnTo>
                    <a:pt x="166" y="112"/>
                  </a:lnTo>
                  <a:lnTo>
                    <a:pt x="176" y="120"/>
                  </a:lnTo>
                  <a:lnTo>
                    <a:pt x="188" y="126"/>
                  </a:lnTo>
                  <a:lnTo>
                    <a:pt x="200" y="130"/>
                  </a:lnTo>
                  <a:lnTo>
                    <a:pt x="212" y="130"/>
                  </a:lnTo>
                  <a:lnTo>
                    <a:pt x="212" y="130"/>
                  </a:lnTo>
                  <a:close/>
                  <a:moveTo>
                    <a:pt x="458" y="700"/>
                  </a:moveTo>
                  <a:lnTo>
                    <a:pt x="458" y="700"/>
                  </a:lnTo>
                  <a:lnTo>
                    <a:pt x="448" y="700"/>
                  </a:lnTo>
                  <a:lnTo>
                    <a:pt x="440" y="704"/>
                  </a:lnTo>
                  <a:lnTo>
                    <a:pt x="434" y="708"/>
                  </a:lnTo>
                  <a:lnTo>
                    <a:pt x="426" y="712"/>
                  </a:lnTo>
                  <a:lnTo>
                    <a:pt x="422" y="720"/>
                  </a:lnTo>
                  <a:lnTo>
                    <a:pt x="418" y="726"/>
                  </a:lnTo>
                  <a:lnTo>
                    <a:pt x="416" y="734"/>
                  </a:lnTo>
                  <a:lnTo>
                    <a:pt x="414" y="744"/>
                  </a:lnTo>
                  <a:lnTo>
                    <a:pt x="414" y="744"/>
                  </a:lnTo>
                  <a:lnTo>
                    <a:pt x="416" y="752"/>
                  </a:lnTo>
                  <a:lnTo>
                    <a:pt x="418" y="760"/>
                  </a:lnTo>
                  <a:lnTo>
                    <a:pt x="422" y="768"/>
                  </a:lnTo>
                  <a:lnTo>
                    <a:pt x="426" y="774"/>
                  </a:lnTo>
                  <a:lnTo>
                    <a:pt x="434" y="780"/>
                  </a:lnTo>
                  <a:lnTo>
                    <a:pt x="440" y="784"/>
                  </a:lnTo>
                  <a:lnTo>
                    <a:pt x="448" y="786"/>
                  </a:lnTo>
                  <a:lnTo>
                    <a:pt x="458" y="788"/>
                  </a:lnTo>
                  <a:lnTo>
                    <a:pt x="458" y="788"/>
                  </a:lnTo>
                  <a:lnTo>
                    <a:pt x="466" y="786"/>
                  </a:lnTo>
                  <a:lnTo>
                    <a:pt x="474" y="784"/>
                  </a:lnTo>
                  <a:lnTo>
                    <a:pt x="482" y="780"/>
                  </a:lnTo>
                  <a:lnTo>
                    <a:pt x="488" y="774"/>
                  </a:lnTo>
                  <a:lnTo>
                    <a:pt x="494" y="768"/>
                  </a:lnTo>
                  <a:lnTo>
                    <a:pt x="498" y="760"/>
                  </a:lnTo>
                  <a:lnTo>
                    <a:pt x="500" y="752"/>
                  </a:lnTo>
                  <a:lnTo>
                    <a:pt x="500" y="744"/>
                  </a:lnTo>
                  <a:lnTo>
                    <a:pt x="500" y="744"/>
                  </a:lnTo>
                  <a:lnTo>
                    <a:pt x="500" y="734"/>
                  </a:lnTo>
                  <a:lnTo>
                    <a:pt x="498" y="726"/>
                  </a:lnTo>
                  <a:lnTo>
                    <a:pt x="494" y="720"/>
                  </a:lnTo>
                  <a:lnTo>
                    <a:pt x="488" y="712"/>
                  </a:lnTo>
                  <a:lnTo>
                    <a:pt x="482" y="708"/>
                  </a:lnTo>
                  <a:lnTo>
                    <a:pt x="474" y="704"/>
                  </a:lnTo>
                  <a:lnTo>
                    <a:pt x="466" y="700"/>
                  </a:lnTo>
                  <a:lnTo>
                    <a:pt x="458" y="700"/>
                  </a:lnTo>
                  <a:lnTo>
                    <a:pt x="458" y="700"/>
                  </a:lnTo>
                  <a:close/>
                  <a:moveTo>
                    <a:pt x="574" y="644"/>
                  </a:moveTo>
                  <a:lnTo>
                    <a:pt x="502" y="674"/>
                  </a:lnTo>
                  <a:lnTo>
                    <a:pt x="460" y="578"/>
                  </a:lnTo>
                  <a:lnTo>
                    <a:pt x="460" y="578"/>
                  </a:lnTo>
                  <a:lnTo>
                    <a:pt x="462" y="568"/>
                  </a:lnTo>
                  <a:lnTo>
                    <a:pt x="462" y="568"/>
                  </a:lnTo>
                  <a:lnTo>
                    <a:pt x="462" y="558"/>
                  </a:lnTo>
                  <a:lnTo>
                    <a:pt x="494" y="636"/>
                  </a:lnTo>
                  <a:lnTo>
                    <a:pt x="494" y="636"/>
                  </a:lnTo>
                  <a:lnTo>
                    <a:pt x="498" y="642"/>
                  </a:lnTo>
                  <a:lnTo>
                    <a:pt x="504" y="648"/>
                  </a:lnTo>
                  <a:lnTo>
                    <a:pt x="510" y="652"/>
                  </a:lnTo>
                  <a:lnTo>
                    <a:pt x="516" y="654"/>
                  </a:lnTo>
                  <a:lnTo>
                    <a:pt x="524" y="654"/>
                  </a:lnTo>
                  <a:lnTo>
                    <a:pt x="530" y="654"/>
                  </a:lnTo>
                  <a:lnTo>
                    <a:pt x="546" y="650"/>
                  </a:lnTo>
                  <a:lnTo>
                    <a:pt x="546" y="650"/>
                  </a:lnTo>
                  <a:lnTo>
                    <a:pt x="558" y="642"/>
                  </a:lnTo>
                  <a:lnTo>
                    <a:pt x="564" y="636"/>
                  </a:lnTo>
                  <a:lnTo>
                    <a:pt x="568" y="630"/>
                  </a:lnTo>
                  <a:lnTo>
                    <a:pt x="570" y="624"/>
                  </a:lnTo>
                  <a:lnTo>
                    <a:pt x="572" y="616"/>
                  </a:lnTo>
                  <a:lnTo>
                    <a:pt x="570" y="608"/>
                  </a:lnTo>
                  <a:lnTo>
                    <a:pt x="568" y="602"/>
                  </a:lnTo>
                  <a:lnTo>
                    <a:pt x="548" y="558"/>
                  </a:lnTo>
                  <a:lnTo>
                    <a:pt x="498" y="464"/>
                  </a:lnTo>
                  <a:lnTo>
                    <a:pt x="498" y="464"/>
                  </a:lnTo>
                  <a:lnTo>
                    <a:pt x="492" y="448"/>
                  </a:lnTo>
                  <a:lnTo>
                    <a:pt x="492" y="448"/>
                  </a:lnTo>
                  <a:lnTo>
                    <a:pt x="478" y="420"/>
                  </a:lnTo>
                  <a:lnTo>
                    <a:pt x="468" y="398"/>
                  </a:lnTo>
                  <a:lnTo>
                    <a:pt x="456" y="382"/>
                  </a:lnTo>
                  <a:lnTo>
                    <a:pt x="450" y="376"/>
                  </a:lnTo>
                  <a:lnTo>
                    <a:pt x="444" y="372"/>
                  </a:lnTo>
                  <a:lnTo>
                    <a:pt x="436" y="368"/>
                  </a:lnTo>
                  <a:lnTo>
                    <a:pt x="426" y="366"/>
                  </a:lnTo>
                  <a:lnTo>
                    <a:pt x="406" y="364"/>
                  </a:lnTo>
                  <a:lnTo>
                    <a:pt x="378" y="366"/>
                  </a:lnTo>
                  <a:lnTo>
                    <a:pt x="342" y="372"/>
                  </a:lnTo>
                  <a:lnTo>
                    <a:pt x="342" y="372"/>
                  </a:lnTo>
                  <a:lnTo>
                    <a:pt x="334" y="366"/>
                  </a:lnTo>
                  <a:lnTo>
                    <a:pt x="334" y="366"/>
                  </a:lnTo>
                  <a:lnTo>
                    <a:pt x="306" y="356"/>
                  </a:lnTo>
                  <a:lnTo>
                    <a:pt x="302" y="250"/>
                  </a:lnTo>
                  <a:lnTo>
                    <a:pt x="302" y="250"/>
                  </a:lnTo>
                  <a:lnTo>
                    <a:pt x="300" y="196"/>
                  </a:lnTo>
                  <a:lnTo>
                    <a:pt x="300" y="180"/>
                  </a:lnTo>
                  <a:lnTo>
                    <a:pt x="296" y="168"/>
                  </a:lnTo>
                  <a:lnTo>
                    <a:pt x="292" y="162"/>
                  </a:lnTo>
                  <a:lnTo>
                    <a:pt x="284" y="158"/>
                  </a:lnTo>
                  <a:lnTo>
                    <a:pt x="274" y="156"/>
                  </a:lnTo>
                  <a:lnTo>
                    <a:pt x="262" y="156"/>
                  </a:lnTo>
                  <a:lnTo>
                    <a:pt x="134" y="156"/>
                  </a:lnTo>
                  <a:lnTo>
                    <a:pt x="134" y="156"/>
                  </a:lnTo>
                  <a:lnTo>
                    <a:pt x="122" y="156"/>
                  </a:lnTo>
                  <a:lnTo>
                    <a:pt x="112" y="160"/>
                  </a:lnTo>
                  <a:lnTo>
                    <a:pt x="100" y="166"/>
                  </a:lnTo>
                  <a:lnTo>
                    <a:pt x="88" y="174"/>
                  </a:lnTo>
                  <a:lnTo>
                    <a:pt x="68" y="192"/>
                  </a:lnTo>
                  <a:lnTo>
                    <a:pt x="50" y="212"/>
                  </a:lnTo>
                  <a:lnTo>
                    <a:pt x="50" y="212"/>
                  </a:lnTo>
                  <a:lnTo>
                    <a:pt x="38" y="228"/>
                  </a:lnTo>
                  <a:lnTo>
                    <a:pt x="24" y="250"/>
                  </a:lnTo>
                  <a:lnTo>
                    <a:pt x="12" y="278"/>
                  </a:lnTo>
                  <a:lnTo>
                    <a:pt x="8" y="294"/>
                  </a:lnTo>
                  <a:lnTo>
                    <a:pt x="4" y="310"/>
                  </a:lnTo>
                  <a:lnTo>
                    <a:pt x="0" y="328"/>
                  </a:lnTo>
                  <a:lnTo>
                    <a:pt x="0" y="348"/>
                  </a:lnTo>
                  <a:lnTo>
                    <a:pt x="0" y="366"/>
                  </a:lnTo>
                  <a:lnTo>
                    <a:pt x="4" y="386"/>
                  </a:lnTo>
                  <a:lnTo>
                    <a:pt x="10" y="406"/>
                  </a:lnTo>
                  <a:lnTo>
                    <a:pt x="18" y="426"/>
                  </a:lnTo>
                  <a:lnTo>
                    <a:pt x="28" y="446"/>
                  </a:lnTo>
                  <a:lnTo>
                    <a:pt x="42" y="466"/>
                  </a:lnTo>
                  <a:lnTo>
                    <a:pt x="42" y="466"/>
                  </a:lnTo>
                  <a:lnTo>
                    <a:pt x="32" y="490"/>
                  </a:lnTo>
                  <a:lnTo>
                    <a:pt x="24" y="514"/>
                  </a:lnTo>
                  <a:lnTo>
                    <a:pt x="20" y="540"/>
                  </a:lnTo>
                  <a:lnTo>
                    <a:pt x="18" y="568"/>
                  </a:lnTo>
                  <a:lnTo>
                    <a:pt x="18" y="568"/>
                  </a:lnTo>
                  <a:lnTo>
                    <a:pt x="18" y="590"/>
                  </a:lnTo>
                  <a:lnTo>
                    <a:pt x="22" y="612"/>
                  </a:lnTo>
                  <a:lnTo>
                    <a:pt x="28" y="634"/>
                  </a:lnTo>
                  <a:lnTo>
                    <a:pt x="34" y="654"/>
                  </a:lnTo>
                  <a:lnTo>
                    <a:pt x="44" y="674"/>
                  </a:lnTo>
                  <a:lnTo>
                    <a:pt x="56" y="692"/>
                  </a:lnTo>
                  <a:lnTo>
                    <a:pt x="68" y="710"/>
                  </a:lnTo>
                  <a:lnTo>
                    <a:pt x="82" y="724"/>
                  </a:lnTo>
                  <a:lnTo>
                    <a:pt x="98" y="740"/>
                  </a:lnTo>
                  <a:lnTo>
                    <a:pt x="116" y="752"/>
                  </a:lnTo>
                  <a:lnTo>
                    <a:pt x="134" y="764"/>
                  </a:lnTo>
                  <a:lnTo>
                    <a:pt x="152" y="772"/>
                  </a:lnTo>
                  <a:lnTo>
                    <a:pt x="174" y="780"/>
                  </a:lnTo>
                  <a:lnTo>
                    <a:pt x="194" y="786"/>
                  </a:lnTo>
                  <a:lnTo>
                    <a:pt x="216" y="788"/>
                  </a:lnTo>
                  <a:lnTo>
                    <a:pt x="240" y="790"/>
                  </a:lnTo>
                  <a:lnTo>
                    <a:pt x="240" y="790"/>
                  </a:lnTo>
                  <a:lnTo>
                    <a:pt x="260" y="788"/>
                  </a:lnTo>
                  <a:lnTo>
                    <a:pt x="278" y="786"/>
                  </a:lnTo>
                  <a:lnTo>
                    <a:pt x="298" y="782"/>
                  </a:lnTo>
                  <a:lnTo>
                    <a:pt x="316" y="776"/>
                  </a:lnTo>
                  <a:lnTo>
                    <a:pt x="332" y="770"/>
                  </a:lnTo>
                  <a:lnTo>
                    <a:pt x="350" y="760"/>
                  </a:lnTo>
                  <a:lnTo>
                    <a:pt x="366" y="750"/>
                  </a:lnTo>
                  <a:lnTo>
                    <a:pt x="380" y="740"/>
                  </a:lnTo>
                  <a:lnTo>
                    <a:pt x="394" y="728"/>
                  </a:lnTo>
                  <a:lnTo>
                    <a:pt x="406" y="714"/>
                  </a:lnTo>
                  <a:lnTo>
                    <a:pt x="418" y="700"/>
                  </a:lnTo>
                  <a:lnTo>
                    <a:pt x="428" y="684"/>
                  </a:lnTo>
                  <a:lnTo>
                    <a:pt x="438" y="668"/>
                  </a:lnTo>
                  <a:lnTo>
                    <a:pt x="446" y="650"/>
                  </a:lnTo>
                  <a:lnTo>
                    <a:pt x="452" y="632"/>
                  </a:lnTo>
                  <a:lnTo>
                    <a:pt x="456" y="614"/>
                  </a:lnTo>
                  <a:lnTo>
                    <a:pt x="490" y="690"/>
                  </a:lnTo>
                  <a:lnTo>
                    <a:pt x="490" y="690"/>
                  </a:lnTo>
                  <a:lnTo>
                    <a:pt x="494" y="694"/>
                  </a:lnTo>
                  <a:lnTo>
                    <a:pt x="498" y="696"/>
                  </a:lnTo>
                  <a:lnTo>
                    <a:pt x="498" y="696"/>
                  </a:lnTo>
                  <a:lnTo>
                    <a:pt x="502" y="694"/>
                  </a:lnTo>
                  <a:lnTo>
                    <a:pt x="582" y="660"/>
                  </a:lnTo>
                  <a:lnTo>
                    <a:pt x="582" y="660"/>
                  </a:lnTo>
                  <a:lnTo>
                    <a:pt x="584" y="658"/>
                  </a:lnTo>
                  <a:lnTo>
                    <a:pt x="586" y="656"/>
                  </a:lnTo>
                  <a:lnTo>
                    <a:pt x="586" y="652"/>
                  </a:lnTo>
                  <a:lnTo>
                    <a:pt x="586" y="648"/>
                  </a:lnTo>
                  <a:lnTo>
                    <a:pt x="586" y="648"/>
                  </a:lnTo>
                  <a:lnTo>
                    <a:pt x="584" y="646"/>
                  </a:lnTo>
                  <a:lnTo>
                    <a:pt x="580" y="644"/>
                  </a:lnTo>
                  <a:lnTo>
                    <a:pt x="578" y="644"/>
                  </a:lnTo>
                  <a:lnTo>
                    <a:pt x="574" y="644"/>
                  </a:lnTo>
                  <a:lnTo>
                    <a:pt x="574" y="644"/>
                  </a:lnTo>
                  <a:close/>
                  <a:moveTo>
                    <a:pt x="116" y="264"/>
                  </a:moveTo>
                  <a:lnTo>
                    <a:pt x="116" y="264"/>
                  </a:lnTo>
                  <a:lnTo>
                    <a:pt x="120" y="266"/>
                  </a:lnTo>
                  <a:lnTo>
                    <a:pt x="122" y="270"/>
                  </a:lnTo>
                  <a:lnTo>
                    <a:pt x="122" y="278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04" y="392"/>
                  </a:lnTo>
                  <a:lnTo>
                    <a:pt x="86" y="408"/>
                  </a:lnTo>
                  <a:lnTo>
                    <a:pt x="86" y="408"/>
                  </a:lnTo>
                  <a:lnTo>
                    <a:pt x="80" y="394"/>
                  </a:lnTo>
                  <a:lnTo>
                    <a:pt x="76" y="382"/>
                  </a:lnTo>
                  <a:lnTo>
                    <a:pt x="74" y="368"/>
                  </a:lnTo>
                  <a:lnTo>
                    <a:pt x="72" y="356"/>
                  </a:lnTo>
                  <a:lnTo>
                    <a:pt x="72" y="332"/>
                  </a:lnTo>
                  <a:lnTo>
                    <a:pt x="76" y="310"/>
                  </a:lnTo>
                  <a:lnTo>
                    <a:pt x="84" y="292"/>
                  </a:lnTo>
                  <a:lnTo>
                    <a:pt x="94" y="278"/>
                  </a:lnTo>
                  <a:lnTo>
                    <a:pt x="98" y="272"/>
                  </a:lnTo>
                  <a:lnTo>
                    <a:pt x="104" y="268"/>
                  </a:lnTo>
                  <a:lnTo>
                    <a:pt x="110" y="266"/>
                  </a:lnTo>
                  <a:lnTo>
                    <a:pt x="116" y="264"/>
                  </a:lnTo>
                  <a:lnTo>
                    <a:pt x="116" y="264"/>
                  </a:lnTo>
                  <a:close/>
                  <a:moveTo>
                    <a:pt x="240" y="772"/>
                  </a:moveTo>
                  <a:lnTo>
                    <a:pt x="240" y="772"/>
                  </a:lnTo>
                  <a:lnTo>
                    <a:pt x="218" y="770"/>
                  </a:lnTo>
                  <a:lnTo>
                    <a:pt x="198" y="768"/>
                  </a:lnTo>
                  <a:lnTo>
                    <a:pt x="178" y="762"/>
                  </a:lnTo>
                  <a:lnTo>
                    <a:pt x="160" y="756"/>
                  </a:lnTo>
                  <a:lnTo>
                    <a:pt x="142" y="746"/>
                  </a:lnTo>
                  <a:lnTo>
                    <a:pt x="126" y="736"/>
                  </a:lnTo>
                  <a:lnTo>
                    <a:pt x="110" y="724"/>
                  </a:lnTo>
                  <a:lnTo>
                    <a:pt x="96" y="712"/>
                  </a:lnTo>
                  <a:lnTo>
                    <a:pt x="82" y="698"/>
                  </a:lnTo>
                  <a:lnTo>
                    <a:pt x="70" y="682"/>
                  </a:lnTo>
                  <a:lnTo>
                    <a:pt x="60" y="664"/>
                  </a:lnTo>
                  <a:lnTo>
                    <a:pt x="52" y="648"/>
                  </a:lnTo>
                  <a:lnTo>
                    <a:pt x="44" y="628"/>
                  </a:lnTo>
                  <a:lnTo>
                    <a:pt x="40" y="608"/>
                  </a:lnTo>
                  <a:lnTo>
                    <a:pt x="36" y="588"/>
                  </a:lnTo>
                  <a:lnTo>
                    <a:pt x="36" y="568"/>
                  </a:lnTo>
                  <a:lnTo>
                    <a:pt x="36" y="568"/>
                  </a:lnTo>
                  <a:lnTo>
                    <a:pt x="38" y="544"/>
                  </a:lnTo>
                  <a:lnTo>
                    <a:pt x="40" y="522"/>
                  </a:lnTo>
                  <a:lnTo>
                    <a:pt x="46" y="502"/>
                  </a:lnTo>
                  <a:lnTo>
                    <a:pt x="56" y="482"/>
                  </a:lnTo>
                  <a:lnTo>
                    <a:pt x="56" y="482"/>
                  </a:lnTo>
                  <a:lnTo>
                    <a:pt x="68" y="494"/>
                  </a:lnTo>
                  <a:lnTo>
                    <a:pt x="82" y="506"/>
                  </a:lnTo>
                  <a:lnTo>
                    <a:pt x="82" y="506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84" y="508"/>
                  </a:lnTo>
                  <a:lnTo>
                    <a:pt x="94" y="512"/>
                  </a:lnTo>
                  <a:lnTo>
                    <a:pt x="104" y="514"/>
                  </a:lnTo>
                  <a:lnTo>
                    <a:pt x="104" y="514"/>
                  </a:lnTo>
                  <a:lnTo>
                    <a:pt x="112" y="514"/>
                  </a:lnTo>
                  <a:lnTo>
                    <a:pt x="118" y="512"/>
                  </a:lnTo>
                  <a:lnTo>
                    <a:pt x="122" y="510"/>
                  </a:lnTo>
                  <a:lnTo>
                    <a:pt x="128" y="504"/>
                  </a:lnTo>
                  <a:lnTo>
                    <a:pt x="132" y="500"/>
                  </a:lnTo>
                  <a:lnTo>
                    <a:pt x="134" y="494"/>
                  </a:lnTo>
                  <a:lnTo>
                    <a:pt x="136" y="488"/>
                  </a:lnTo>
                  <a:lnTo>
                    <a:pt x="138" y="482"/>
                  </a:lnTo>
                  <a:lnTo>
                    <a:pt x="138" y="482"/>
                  </a:lnTo>
                  <a:lnTo>
                    <a:pt x="136" y="474"/>
                  </a:lnTo>
                  <a:lnTo>
                    <a:pt x="134" y="466"/>
                  </a:lnTo>
                  <a:lnTo>
                    <a:pt x="130" y="460"/>
                  </a:lnTo>
                  <a:lnTo>
                    <a:pt x="124" y="456"/>
                  </a:lnTo>
                  <a:lnTo>
                    <a:pt x="124" y="456"/>
                  </a:lnTo>
                  <a:lnTo>
                    <a:pt x="108" y="440"/>
                  </a:lnTo>
                  <a:lnTo>
                    <a:pt x="96" y="424"/>
                  </a:lnTo>
                  <a:lnTo>
                    <a:pt x="96" y="424"/>
                  </a:lnTo>
                  <a:lnTo>
                    <a:pt x="110" y="410"/>
                  </a:lnTo>
                  <a:lnTo>
                    <a:pt x="126" y="398"/>
                  </a:lnTo>
                  <a:lnTo>
                    <a:pt x="142" y="388"/>
                  </a:lnTo>
                  <a:lnTo>
                    <a:pt x="160" y="380"/>
                  </a:lnTo>
                  <a:lnTo>
                    <a:pt x="180" y="374"/>
                  </a:lnTo>
                  <a:lnTo>
                    <a:pt x="198" y="368"/>
                  </a:lnTo>
                  <a:lnTo>
                    <a:pt x="218" y="366"/>
                  </a:lnTo>
                  <a:lnTo>
                    <a:pt x="240" y="364"/>
                  </a:lnTo>
                  <a:lnTo>
                    <a:pt x="240" y="364"/>
                  </a:lnTo>
                  <a:lnTo>
                    <a:pt x="260" y="366"/>
                  </a:lnTo>
                  <a:lnTo>
                    <a:pt x="278" y="368"/>
                  </a:lnTo>
                  <a:lnTo>
                    <a:pt x="298" y="372"/>
                  </a:lnTo>
                  <a:lnTo>
                    <a:pt x="316" y="380"/>
                  </a:lnTo>
                  <a:lnTo>
                    <a:pt x="334" y="388"/>
                  </a:lnTo>
                  <a:lnTo>
                    <a:pt x="350" y="398"/>
                  </a:lnTo>
                  <a:lnTo>
                    <a:pt x="366" y="408"/>
                  </a:lnTo>
                  <a:lnTo>
                    <a:pt x="382" y="422"/>
                  </a:lnTo>
                  <a:lnTo>
                    <a:pt x="382" y="422"/>
                  </a:lnTo>
                  <a:lnTo>
                    <a:pt x="396" y="438"/>
                  </a:lnTo>
                  <a:lnTo>
                    <a:pt x="408" y="454"/>
                  </a:lnTo>
                  <a:lnTo>
                    <a:pt x="418" y="470"/>
                  </a:lnTo>
                  <a:lnTo>
                    <a:pt x="428" y="488"/>
                  </a:lnTo>
                  <a:lnTo>
                    <a:pt x="434" y="508"/>
                  </a:lnTo>
                  <a:lnTo>
                    <a:pt x="438" y="526"/>
                  </a:lnTo>
                  <a:lnTo>
                    <a:pt x="442" y="548"/>
                  </a:lnTo>
                  <a:lnTo>
                    <a:pt x="442" y="568"/>
                  </a:lnTo>
                  <a:lnTo>
                    <a:pt x="442" y="568"/>
                  </a:lnTo>
                  <a:lnTo>
                    <a:pt x="442" y="588"/>
                  </a:lnTo>
                  <a:lnTo>
                    <a:pt x="438" y="608"/>
                  </a:lnTo>
                  <a:lnTo>
                    <a:pt x="434" y="628"/>
                  </a:lnTo>
                  <a:lnTo>
                    <a:pt x="426" y="648"/>
                  </a:lnTo>
                  <a:lnTo>
                    <a:pt x="418" y="664"/>
                  </a:lnTo>
                  <a:lnTo>
                    <a:pt x="408" y="682"/>
                  </a:lnTo>
                  <a:lnTo>
                    <a:pt x="396" y="698"/>
                  </a:lnTo>
                  <a:lnTo>
                    <a:pt x="384" y="712"/>
                  </a:lnTo>
                  <a:lnTo>
                    <a:pt x="368" y="724"/>
                  </a:lnTo>
                  <a:lnTo>
                    <a:pt x="354" y="736"/>
                  </a:lnTo>
                  <a:lnTo>
                    <a:pt x="336" y="746"/>
                  </a:lnTo>
                  <a:lnTo>
                    <a:pt x="318" y="756"/>
                  </a:lnTo>
                  <a:lnTo>
                    <a:pt x="300" y="762"/>
                  </a:lnTo>
                  <a:lnTo>
                    <a:pt x="280" y="768"/>
                  </a:lnTo>
                  <a:lnTo>
                    <a:pt x="260" y="770"/>
                  </a:lnTo>
                  <a:lnTo>
                    <a:pt x="240" y="772"/>
                  </a:lnTo>
                  <a:lnTo>
                    <a:pt x="240" y="772"/>
                  </a:lnTo>
                  <a:close/>
                  <a:moveTo>
                    <a:pt x="676" y="520"/>
                  </a:moveTo>
                  <a:lnTo>
                    <a:pt x="676" y="520"/>
                  </a:lnTo>
                  <a:lnTo>
                    <a:pt x="534" y="388"/>
                  </a:lnTo>
                  <a:lnTo>
                    <a:pt x="534" y="388"/>
                  </a:lnTo>
                  <a:lnTo>
                    <a:pt x="524" y="380"/>
                  </a:lnTo>
                  <a:lnTo>
                    <a:pt x="514" y="374"/>
                  </a:lnTo>
                  <a:lnTo>
                    <a:pt x="504" y="370"/>
                  </a:lnTo>
                  <a:lnTo>
                    <a:pt x="492" y="366"/>
                  </a:lnTo>
                  <a:lnTo>
                    <a:pt x="466" y="362"/>
                  </a:lnTo>
                  <a:lnTo>
                    <a:pt x="436" y="360"/>
                  </a:lnTo>
                  <a:lnTo>
                    <a:pt x="436" y="360"/>
                  </a:lnTo>
                  <a:lnTo>
                    <a:pt x="446" y="364"/>
                  </a:lnTo>
                  <a:lnTo>
                    <a:pt x="454" y="370"/>
                  </a:lnTo>
                  <a:lnTo>
                    <a:pt x="462" y="378"/>
                  </a:lnTo>
                  <a:lnTo>
                    <a:pt x="470" y="388"/>
                  </a:lnTo>
                  <a:lnTo>
                    <a:pt x="484" y="412"/>
                  </a:lnTo>
                  <a:lnTo>
                    <a:pt x="500" y="446"/>
                  </a:lnTo>
                  <a:lnTo>
                    <a:pt x="500" y="446"/>
                  </a:lnTo>
                  <a:lnTo>
                    <a:pt x="506" y="460"/>
                  </a:lnTo>
                  <a:lnTo>
                    <a:pt x="520" y="488"/>
                  </a:lnTo>
                  <a:lnTo>
                    <a:pt x="622" y="580"/>
                  </a:lnTo>
                  <a:lnTo>
                    <a:pt x="622" y="580"/>
                  </a:lnTo>
                  <a:lnTo>
                    <a:pt x="630" y="588"/>
                  </a:lnTo>
                  <a:lnTo>
                    <a:pt x="638" y="592"/>
                  </a:lnTo>
                  <a:lnTo>
                    <a:pt x="646" y="594"/>
                  </a:lnTo>
                  <a:lnTo>
                    <a:pt x="654" y="594"/>
                  </a:lnTo>
                  <a:lnTo>
                    <a:pt x="662" y="592"/>
                  </a:lnTo>
                  <a:lnTo>
                    <a:pt x="670" y="590"/>
                  </a:lnTo>
                  <a:lnTo>
                    <a:pt x="676" y="586"/>
                  </a:lnTo>
                  <a:lnTo>
                    <a:pt x="682" y="580"/>
                  </a:lnTo>
                  <a:lnTo>
                    <a:pt x="682" y="580"/>
                  </a:lnTo>
                  <a:lnTo>
                    <a:pt x="686" y="574"/>
                  </a:lnTo>
                  <a:lnTo>
                    <a:pt x="690" y="568"/>
                  </a:lnTo>
                  <a:lnTo>
                    <a:pt x="692" y="560"/>
                  </a:lnTo>
                  <a:lnTo>
                    <a:pt x="692" y="552"/>
                  </a:lnTo>
                  <a:lnTo>
                    <a:pt x="692" y="544"/>
                  </a:lnTo>
                  <a:lnTo>
                    <a:pt x="688" y="536"/>
                  </a:lnTo>
                  <a:lnTo>
                    <a:pt x="684" y="528"/>
                  </a:lnTo>
                  <a:lnTo>
                    <a:pt x="676" y="520"/>
                  </a:lnTo>
                  <a:lnTo>
                    <a:pt x="676" y="52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7" name="그룹 171">
              <a:extLst>
                <a:ext uri="{FF2B5EF4-FFF2-40B4-BE49-F238E27FC236}">
                  <a16:creationId xmlns:a16="http://schemas.microsoft.com/office/drawing/2014/main" id="{CE731E3B-B44F-41A7-A0FF-2752591BAF4B}"/>
                </a:ext>
              </a:extLst>
            </p:cNvPr>
            <p:cNvGrpSpPr/>
            <p:nvPr/>
          </p:nvGrpSpPr>
          <p:grpSpPr>
            <a:xfrm>
              <a:off x="6648797" y="6265967"/>
              <a:ext cx="371475" cy="420687"/>
              <a:chOff x="7010400" y="6291263"/>
              <a:chExt cx="371475" cy="420687"/>
            </a:xfrm>
            <a:solidFill>
              <a:srgbClr val="D6E3F3"/>
            </a:solidFill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id="{00B77E73-EE44-4607-B10C-EF73B0779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6351588"/>
                <a:ext cx="76200" cy="77787"/>
              </a:xfrm>
              <a:custGeom>
                <a:avLst/>
                <a:gdLst>
                  <a:gd name="T0" fmla="*/ 47 w 95"/>
                  <a:gd name="T1" fmla="*/ 0 h 98"/>
                  <a:gd name="T2" fmla="*/ 47 w 95"/>
                  <a:gd name="T3" fmla="*/ 0 h 98"/>
                  <a:gd name="T4" fmla="*/ 57 w 95"/>
                  <a:gd name="T5" fmla="*/ 2 h 98"/>
                  <a:gd name="T6" fmla="*/ 66 w 95"/>
                  <a:gd name="T7" fmla="*/ 4 h 98"/>
                  <a:gd name="T8" fmla="*/ 74 w 95"/>
                  <a:gd name="T9" fmla="*/ 9 h 98"/>
                  <a:gd name="T10" fmla="*/ 81 w 95"/>
                  <a:gd name="T11" fmla="*/ 14 h 98"/>
                  <a:gd name="T12" fmla="*/ 87 w 95"/>
                  <a:gd name="T13" fmla="*/ 21 h 98"/>
                  <a:gd name="T14" fmla="*/ 92 w 95"/>
                  <a:gd name="T15" fmla="*/ 30 h 98"/>
                  <a:gd name="T16" fmla="*/ 95 w 95"/>
                  <a:gd name="T17" fmla="*/ 39 h 98"/>
                  <a:gd name="T18" fmla="*/ 95 w 95"/>
                  <a:gd name="T19" fmla="*/ 49 h 98"/>
                  <a:gd name="T20" fmla="*/ 95 w 95"/>
                  <a:gd name="T21" fmla="*/ 49 h 98"/>
                  <a:gd name="T22" fmla="*/ 95 w 95"/>
                  <a:gd name="T23" fmla="*/ 58 h 98"/>
                  <a:gd name="T24" fmla="*/ 92 w 95"/>
                  <a:gd name="T25" fmla="*/ 68 h 98"/>
                  <a:gd name="T26" fmla="*/ 87 w 95"/>
                  <a:gd name="T27" fmla="*/ 75 h 98"/>
                  <a:gd name="T28" fmla="*/ 81 w 95"/>
                  <a:gd name="T29" fmla="*/ 84 h 98"/>
                  <a:gd name="T30" fmla="*/ 74 w 95"/>
                  <a:gd name="T31" fmla="*/ 89 h 98"/>
                  <a:gd name="T32" fmla="*/ 66 w 95"/>
                  <a:gd name="T33" fmla="*/ 93 h 98"/>
                  <a:gd name="T34" fmla="*/ 57 w 95"/>
                  <a:gd name="T35" fmla="*/ 96 h 98"/>
                  <a:gd name="T36" fmla="*/ 47 w 95"/>
                  <a:gd name="T37" fmla="*/ 98 h 98"/>
                  <a:gd name="T38" fmla="*/ 47 w 95"/>
                  <a:gd name="T39" fmla="*/ 98 h 98"/>
                  <a:gd name="T40" fmla="*/ 38 w 95"/>
                  <a:gd name="T41" fmla="*/ 96 h 98"/>
                  <a:gd name="T42" fmla="*/ 29 w 95"/>
                  <a:gd name="T43" fmla="*/ 93 h 98"/>
                  <a:gd name="T44" fmla="*/ 20 w 95"/>
                  <a:gd name="T45" fmla="*/ 89 h 98"/>
                  <a:gd name="T46" fmla="*/ 14 w 95"/>
                  <a:gd name="T47" fmla="*/ 84 h 98"/>
                  <a:gd name="T48" fmla="*/ 7 w 95"/>
                  <a:gd name="T49" fmla="*/ 75 h 98"/>
                  <a:gd name="T50" fmla="*/ 3 w 95"/>
                  <a:gd name="T51" fmla="*/ 68 h 98"/>
                  <a:gd name="T52" fmla="*/ 0 w 95"/>
                  <a:gd name="T53" fmla="*/ 58 h 98"/>
                  <a:gd name="T54" fmla="*/ 0 w 95"/>
                  <a:gd name="T55" fmla="*/ 49 h 98"/>
                  <a:gd name="T56" fmla="*/ 0 w 95"/>
                  <a:gd name="T57" fmla="*/ 49 h 98"/>
                  <a:gd name="T58" fmla="*/ 0 w 95"/>
                  <a:gd name="T59" fmla="*/ 39 h 98"/>
                  <a:gd name="T60" fmla="*/ 3 w 95"/>
                  <a:gd name="T61" fmla="*/ 30 h 98"/>
                  <a:gd name="T62" fmla="*/ 7 w 95"/>
                  <a:gd name="T63" fmla="*/ 21 h 98"/>
                  <a:gd name="T64" fmla="*/ 14 w 95"/>
                  <a:gd name="T65" fmla="*/ 14 h 98"/>
                  <a:gd name="T66" fmla="*/ 20 w 95"/>
                  <a:gd name="T67" fmla="*/ 9 h 98"/>
                  <a:gd name="T68" fmla="*/ 29 w 95"/>
                  <a:gd name="T69" fmla="*/ 4 h 98"/>
                  <a:gd name="T70" fmla="*/ 38 w 95"/>
                  <a:gd name="T71" fmla="*/ 2 h 98"/>
                  <a:gd name="T72" fmla="*/ 47 w 95"/>
                  <a:gd name="T73" fmla="*/ 0 h 98"/>
                  <a:gd name="T74" fmla="*/ 47 w 95"/>
                  <a:gd name="T7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8">
                    <a:moveTo>
                      <a:pt x="47" y="0"/>
                    </a:moveTo>
                    <a:lnTo>
                      <a:pt x="47" y="0"/>
                    </a:lnTo>
                    <a:lnTo>
                      <a:pt x="57" y="2"/>
                    </a:lnTo>
                    <a:lnTo>
                      <a:pt x="66" y="4"/>
                    </a:lnTo>
                    <a:lnTo>
                      <a:pt x="74" y="9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2" y="30"/>
                    </a:lnTo>
                    <a:lnTo>
                      <a:pt x="95" y="39"/>
                    </a:lnTo>
                    <a:lnTo>
                      <a:pt x="95" y="49"/>
                    </a:lnTo>
                    <a:lnTo>
                      <a:pt x="95" y="49"/>
                    </a:lnTo>
                    <a:lnTo>
                      <a:pt x="95" y="58"/>
                    </a:lnTo>
                    <a:lnTo>
                      <a:pt x="92" y="68"/>
                    </a:lnTo>
                    <a:lnTo>
                      <a:pt x="87" y="75"/>
                    </a:lnTo>
                    <a:lnTo>
                      <a:pt x="81" y="84"/>
                    </a:lnTo>
                    <a:lnTo>
                      <a:pt x="74" y="89"/>
                    </a:lnTo>
                    <a:lnTo>
                      <a:pt x="66" y="93"/>
                    </a:lnTo>
                    <a:lnTo>
                      <a:pt x="57" y="96"/>
                    </a:lnTo>
                    <a:lnTo>
                      <a:pt x="47" y="98"/>
                    </a:lnTo>
                    <a:lnTo>
                      <a:pt x="47" y="98"/>
                    </a:lnTo>
                    <a:lnTo>
                      <a:pt x="38" y="96"/>
                    </a:lnTo>
                    <a:lnTo>
                      <a:pt x="29" y="93"/>
                    </a:lnTo>
                    <a:lnTo>
                      <a:pt x="20" y="89"/>
                    </a:lnTo>
                    <a:lnTo>
                      <a:pt x="14" y="84"/>
                    </a:lnTo>
                    <a:lnTo>
                      <a:pt x="7" y="75"/>
                    </a:lnTo>
                    <a:lnTo>
                      <a:pt x="3" y="68"/>
                    </a:lnTo>
                    <a:lnTo>
                      <a:pt x="0" y="58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9"/>
                    </a:lnTo>
                    <a:lnTo>
                      <a:pt x="3" y="30"/>
                    </a:lnTo>
                    <a:lnTo>
                      <a:pt x="7" y="21"/>
                    </a:lnTo>
                    <a:lnTo>
                      <a:pt x="14" y="14"/>
                    </a:lnTo>
                    <a:lnTo>
                      <a:pt x="20" y="9"/>
                    </a:lnTo>
                    <a:lnTo>
                      <a:pt x="29" y="4"/>
                    </a:lnTo>
                    <a:lnTo>
                      <a:pt x="38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id="{9175079A-C84F-440F-87EF-4C95EA6D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5325" y="6291263"/>
                <a:ext cx="138113" cy="90487"/>
              </a:xfrm>
              <a:custGeom>
                <a:avLst/>
                <a:gdLst>
                  <a:gd name="T0" fmla="*/ 23 w 174"/>
                  <a:gd name="T1" fmla="*/ 115 h 115"/>
                  <a:gd name="T2" fmla="*/ 37 w 174"/>
                  <a:gd name="T3" fmla="*/ 111 h 115"/>
                  <a:gd name="T4" fmla="*/ 46 w 174"/>
                  <a:gd name="T5" fmla="*/ 99 h 115"/>
                  <a:gd name="T6" fmla="*/ 54 w 174"/>
                  <a:gd name="T7" fmla="*/ 106 h 115"/>
                  <a:gd name="T8" fmla="*/ 75 w 174"/>
                  <a:gd name="T9" fmla="*/ 115 h 115"/>
                  <a:gd name="T10" fmla="*/ 87 w 174"/>
                  <a:gd name="T11" fmla="*/ 115 h 115"/>
                  <a:gd name="T12" fmla="*/ 108 w 174"/>
                  <a:gd name="T13" fmla="*/ 111 h 115"/>
                  <a:gd name="T14" fmla="*/ 127 w 174"/>
                  <a:gd name="T15" fmla="*/ 99 h 115"/>
                  <a:gd name="T16" fmla="*/ 131 w 174"/>
                  <a:gd name="T17" fmla="*/ 106 h 115"/>
                  <a:gd name="T18" fmla="*/ 141 w 174"/>
                  <a:gd name="T19" fmla="*/ 115 h 115"/>
                  <a:gd name="T20" fmla="*/ 150 w 174"/>
                  <a:gd name="T21" fmla="*/ 115 h 115"/>
                  <a:gd name="T22" fmla="*/ 166 w 174"/>
                  <a:gd name="T23" fmla="*/ 108 h 115"/>
                  <a:gd name="T24" fmla="*/ 174 w 174"/>
                  <a:gd name="T25" fmla="*/ 90 h 115"/>
                  <a:gd name="T26" fmla="*/ 171 w 174"/>
                  <a:gd name="T27" fmla="*/ 82 h 115"/>
                  <a:gd name="T28" fmla="*/ 159 w 174"/>
                  <a:gd name="T29" fmla="*/ 70 h 115"/>
                  <a:gd name="T30" fmla="*/ 150 w 174"/>
                  <a:gd name="T31" fmla="*/ 68 h 115"/>
                  <a:gd name="T32" fmla="*/ 143 w 174"/>
                  <a:gd name="T33" fmla="*/ 68 h 115"/>
                  <a:gd name="T34" fmla="*/ 145 w 174"/>
                  <a:gd name="T35" fmla="*/ 57 h 115"/>
                  <a:gd name="T36" fmla="*/ 140 w 174"/>
                  <a:gd name="T37" fmla="*/ 35 h 115"/>
                  <a:gd name="T38" fmla="*/ 127 w 174"/>
                  <a:gd name="T39" fmla="*/ 16 h 115"/>
                  <a:gd name="T40" fmla="*/ 108 w 174"/>
                  <a:gd name="T41" fmla="*/ 3 h 115"/>
                  <a:gd name="T42" fmla="*/ 87 w 174"/>
                  <a:gd name="T43" fmla="*/ 0 h 115"/>
                  <a:gd name="T44" fmla="*/ 75 w 174"/>
                  <a:gd name="T45" fmla="*/ 0 h 115"/>
                  <a:gd name="T46" fmla="*/ 54 w 174"/>
                  <a:gd name="T47" fmla="*/ 9 h 115"/>
                  <a:gd name="T48" fmla="*/ 39 w 174"/>
                  <a:gd name="T49" fmla="*/ 24 h 115"/>
                  <a:gd name="T50" fmla="*/ 30 w 174"/>
                  <a:gd name="T51" fmla="*/ 45 h 115"/>
                  <a:gd name="T52" fmla="*/ 28 w 174"/>
                  <a:gd name="T53" fmla="*/ 57 h 115"/>
                  <a:gd name="T54" fmla="*/ 30 w 174"/>
                  <a:gd name="T55" fmla="*/ 68 h 115"/>
                  <a:gd name="T56" fmla="*/ 23 w 174"/>
                  <a:gd name="T57" fmla="*/ 68 h 115"/>
                  <a:gd name="T58" fmla="*/ 7 w 174"/>
                  <a:gd name="T59" fmla="*/ 75 h 115"/>
                  <a:gd name="T60" fmla="*/ 0 w 174"/>
                  <a:gd name="T61" fmla="*/ 90 h 115"/>
                  <a:gd name="T62" fmla="*/ 2 w 174"/>
                  <a:gd name="T63" fmla="*/ 101 h 115"/>
                  <a:gd name="T64" fmla="*/ 14 w 174"/>
                  <a:gd name="T65" fmla="*/ 113 h 115"/>
                  <a:gd name="T66" fmla="*/ 23 w 174"/>
                  <a:gd name="T6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4" h="115">
                    <a:moveTo>
                      <a:pt x="23" y="115"/>
                    </a:moveTo>
                    <a:lnTo>
                      <a:pt x="23" y="115"/>
                    </a:lnTo>
                    <a:lnTo>
                      <a:pt x="32" y="115"/>
                    </a:lnTo>
                    <a:lnTo>
                      <a:pt x="37" y="111"/>
                    </a:lnTo>
                    <a:lnTo>
                      <a:pt x="42" y="106"/>
                    </a:lnTo>
                    <a:lnTo>
                      <a:pt x="46" y="99"/>
                    </a:lnTo>
                    <a:lnTo>
                      <a:pt x="46" y="99"/>
                    </a:lnTo>
                    <a:lnTo>
                      <a:pt x="54" y="106"/>
                    </a:lnTo>
                    <a:lnTo>
                      <a:pt x="65" y="111"/>
                    </a:lnTo>
                    <a:lnTo>
                      <a:pt x="75" y="115"/>
                    </a:lnTo>
                    <a:lnTo>
                      <a:pt x="87" y="115"/>
                    </a:lnTo>
                    <a:lnTo>
                      <a:pt x="87" y="115"/>
                    </a:lnTo>
                    <a:lnTo>
                      <a:pt x="98" y="115"/>
                    </a:lnTo>
                    <a:lnTo>
                      <a:pt x="108" y="111"/>
                    </a:lnTo>
                    <a:lnTo>
                      <a:pt x="119" y="106"/>
                    </a:lnTo>
                    <a:lnTo>
                      <a:pt x="127" y="99"/>
                    </a:lnTo>
                    <a:lnTo>
                      <a:pt x="127" y="99"/>
                    </a:lnTo>
                    <a:lnTo>
                      <a:pt x="131" y="106"/>
                    </a:lnTo>
                    <a:lnTo>
                      <a:pt x="136" y="111"/>
                    </a:lnTo>
                    <a:lnTo>
                      <a:pt x="141" y="115"/>
                    </a:lnTo>
                    <a:lnTo>
                      <a:pt x="150" y="115"/>
                    </a:lnTo>
                    <a:lnTo>
                      <a:pt x="150" y="115"/>
                    </a:lnTo>
                    <a:lnTo>
                      <a:pt x="159" y="113"/>
                    </a:lnTo>
                    <a:lnTo>
                      <a:pt x="166" y="108"/>
                    </a:lnTo>
                    <a:lnTo>
                      <a:pt x="171" y="101"/>
                    </a:lnTo>
                    <a:lnTo>
                      <a:pt x="174" y="90"/>
                    </a:lnTo>
                    <a:lnTo>
                      <a:pt x="174" y="90"/>
                    </a:lnTo>
                    <a:lnTo>
                      <a:pt x="171" y="82"/>
                    </a:lnTo>
                    <a:lnTo>
                      <a:pt x="166" y="75"/>
                    </a:lnTo>
                    <a:lnTo>
                      <a:pt x="159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3" y="68"/>
                    </a:lnTo>
                    <a:lnTo>
                      <a:pt x="143" y="68"/>
                    </a:lnTo>
                    <a:lnTo>
                      <a:pt x="145" y="57"/>
                    </a:lnTo>
                    <a:lnTo>
                      <a:pt x="145" y="57"/>
                    </a:lnTo>
                    <a:lnTo>
                      <a:pt x="143" y="45"/>
                    </a:lnTo>
                    <a:lnTo>
                      <a:pt x="140" y="35"/>
                    </a:lnTo>
                    <a:lnTo>
                      <a:pt x="134" y="24"/>
                    </a:lnTo>
                    <a:lnTo>
                      <a:pt x="127" y="16"/>
                    </a:lnTo>
                    <a:lnTo>
                      <a:pt x="119" y="9"/>
                    </a:lnTo>
                    <a:lnTo>
                      <a:pt x="108" y="3"/>
                    </a:lnTo>
                    <a:lnTo>
                      <a:pt x="98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4" y="9"/>
                    </a:lnTo>
                    <a:lnTo>
                      <a:pt x="46" y="16"/>
                    </a:lnTo>
                    <a:lnTo>
                      <a:pt x="39" y="24"/>
                    </a:lnTo>
                    <a:lnTo>
                      <a:pt x="34" y="35"/>
                    </a:lnTo>
                    <a:lnTo>
                      <a:pt x="30" y="45"/>
                    </a:lnTo>
                    <a:lnTo>
                      <a:pt x="28" y="57"/>
                    </a:lnTo>
                    <a:lnTo>
                      <a:pt x="28" y="57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14" y="70"/>
                    </a:lnTo>
                    <a:lnTo>
                      <a:pt x="7" y="75"/>
                    </a:lnTo>
                    <a:lnTo>
                      <a:pt x="2" y="8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" y="101"/>
                    </a:lnTo>
                    <a:lnTo>
                      <a:pt x="7" y="108"/>
                    </a:lnTo>
                    <a:lnTo>
                      <a:pt x="14" y="113"/>
                    </a:lnTo>
                    <a:lnTo>
                      <a:pt x="23" y="115"/>
                    </a:lnTo>
                    <a:lnTo>
                      <a:pt x="23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id="{FEFDD8C3-074B-4307-9A12-5AEF6318B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0400" y="6391275"/>
                <a:ext cx="371475" cy="320675"/>
              </a:xfrm>
              <a:custGeom>
                <a:avLst/>
                <a:gdLst>
                  <a:gd name="T0" fmla="*/ 444 w 468"/>
                  <a:gd name="T1" fmla="*/ 217 h 405"/>
                  <a:gd name="T2" fmla="*/ 445 w 468"/>
                  <a:gd name="T3" fmla="*/ 221 h 405"/>
                  <a:gd name="T4" fmla="*/ 456 w 468"/>
                  <a:gd name="T5" fmla="*/ 226 h 405"/>
                  <a:gd name="T6" fmla="*/ 465 w 468"/>
                  <a:gd name="T7" fmla="*/ 223 h 405"/>
                  <a:gd name="T8" fmla="*/ 468 w 468"/>
                  <a:gd name="T9" fmla="*/ 214 h 405"/>
                  <a:gd name="T10" fmla="*/ 468 w 468"/>
                  <a:gd name="T11" fmla="*/ 214 h 405"/>
                  <a:gd name="T12" fmla="*/ 452 w 468"/>
                  <a:gd name="T13" fmla="*/ 118 h 405"/>
                  <a:gd name="T14" fmla="*/ 445 w 468"/>
                  <a:gd name="T15" fmla="*/ 97 h 405"/>
                  <a:gd name="T16" fmla="*/ 425 w 468"/>
                  <a:gd name="T17" fmla="*/ 75 h 405"/>
                  <a:gd name="T18" fmla="*/ 388 w 468"/>
                  <a:gd name="T19" fmla="*/ 59 h 405"/>
                  <a:gd name="T20" fmla="*/ 362 w 468"/>
                  <a:gd name="T21" fmla="*/ 59 h 405"/>
                  <a:gd name="T22" fmla="*/ 325 w 468"/>
                  <a:gd name="T23" fmla="*/ 73 h 405"/>
                  <a:gd name="T24" fmla="*/ 299 w 468"/>
                  <a:gd name="T25" fmla="*/ 99 h 405"/>
                  <a:gd name="T26" fmla="*/ 226 w 468"/>
                  <a:gd name="T27" fmla="*/ 77 h 405"/>
                  <a:gd name="T28" fmla="*/ 217 w 468"/>
                  <a:gd name="T29" fmla="*/ 49 h 405"/>
                  <a:gd name="T30" fmla="*/ 197 w 468"/>
                  <a:gd name="T31" fmla="*/ 21 h 405"/>
                  <a:gd name="T32" fmla="*/ 170 w 468"/>
                  <a:gd name="T33" fmla="*/ 5 h 405"/>
                  <a:gd name="T34" fmla="*/ 130 w 468"/>
                  <a:gd name="T35" fmla="*/ 0 h 405"/>
                  <a:gd name="T36" fmla="*/ 101 w 468"/>
                  <a:gd name="T37" fmla="*/ 4 h 405"/>
                  <a:gd name="T38" fmla="*/ 70 w 468"/>
                  <a:gd name="T39" fmla="*/ 16 h 405"/>
                  <a:gd name="T40" fmla="*/ 50 w 468"/>
                  <a:gd name="T41" fmla="*/ 35 h 405"/>
                  <a:gd name="T42" fmla="*/ 33 w 468"/>
                  <a:gd name="T43" fmla="*/ 77 h 405"/>
                  <a:gd name="T44" fmla="*/ 0 w 468"/>
                  <a:gd name="T45" fmla="*/ 174 h 405"/>
                  <a:gd name="T46" fmla="*/ 0 w 468"/>
                  <a:gd name="T47" fmla="*/ 176 h 405"/>
                  <a:gd name="T48" fmla="*/ 0 w 468"/>
                  <a:gd name="T49" fmla="*/ 184 h 405"/>
                  <a:gd name="T50" fmla="*/ 14 w 468"/>
                  <a:gd name="T51" fmla="*/ 193 h 405"/>
                  <a:gd name="T52" fmla="*/ 23 w 468"/>
                  <a:gd name="T53" fmla="*/ 190 h 405"/>
                  <a:gd name="T54" fmla="*/ 28 w 468"/>
                  <a:gd name="T55" fmla="*/ 184 h 405"/>
                  <a:gd name="T56" fmla="*/ 71 w 468"/>
                  <a:gd name="T57" fmla="*/ 250 h 405"/>
                  <a:gd name="T58" fmla="*/ 82 w 468"/>
                  <a:gd name="T59" fmla="*/ 396 h 405"/>
                  <a:gd name="T60" fmla="*/ 96 w 468"/>
                  <a:gd name="T61" fmla="*/ 405 h 405"/>
                  <a:gd name="T62" fmla="*/ 106 w 468"/>
                  <a:gd name="T63" fmla="*/ 402 h 405"/>
                  <a:gd name="T64" fmla="*/ 120 w 468"/>
                  <a:gd name="T65" fmla="*/ 250 h 405"/>
                  <a:gd name="T66" fmla="*/ 150 w 468"/>
                  <a:gd name="T67" fmla="*/ 391 h 405"/>
                  <a:gd name="T68" fmla="*/ 153 w 468"/>
                  <a:gd name="T69" fmla="*/ 402 h 405"/>
                  <a:gd name="T70" fmla="*/ 164 w 468"/>
                  <a:gd name="T71" fmla="*/ 405 h 405"/>
                  <a:gd name="T72" fmla="*/ 177 w 468"/>
                  <a:gd name="T73" fmla="*/ 396 h 405"/>
                  <a:gd name="T74" fmla="*/ 217 w 468"/>
                  <a:gd name="T75" fmla="*/ 250 h 405"/>
                  <a:gd name="T76" fmla="*/ 231 w 468"/>
                  <a:gd name="T77" fmla="*/ 184 h 405"/>
                  <a:gd name="T78" fmla="*/ 237 w 468"/>
                  <a:gd name="T79" fmla="*/ 190 h 405"/>
                  <a:gd name="T80" fmla="*/ 245 w 468"/>
                  <a:gd name="T81" fmla="*/ 193 h 405"/>
                  <a:gd name="T82" fmla="*/ 256 w 468"/>
                  <a:gd name="T83" fmla="*/ 188 h 405"/>
                  <a:gd name="T84" fmla="*/ 313 w 468"/>
                  <a:gd name="T85" fmla="*/ 382 h 405"/>
                  <a:gd name="T86" fmla="*/ 313 w 468"/>
                  <a:gd name="T87" fmla="*/ 386 h 405"/>
                  <a:gd name="T88" fmla="*/ 325 w 468"/>
                  <a:gd name="T89" fmla="*/ 403 h 405"/>
                  <a:gd name="T90" fmla="*/ 341 w 468"/>
                  <a:gd name="T91" fmla="*/ 403 h 405"/>
                  <a:gd name="T92" fmla="*/ 351 w 468"/>
                  <a:gd name="T93" fmla="*/ 386 h 405"/>
                  <a:gd name="T94" fmla="*/ 391 w 468"/>
                  <a:gd name="T95" fmla="*/ 386 h 405"/>
                  <a:gd name="T96" fmla="*/ 402 w 468"/>
                  <a:gd name="T97" fmla="*/ 403 h 405"/>
                  <a:gd name="T98" fmla="*/ 418 w 468"/>
                  <a:gd name="T99" fmla="*/ 403 h 405"/>
                  <a:gd name="T100" fmla="*/ 430 w 468"/>
                  <a:gd name="T101" fmla="*/ 386 h 405"/>
                  <a:gd name="T102" fmla="*/ 411 w 468"/>
                  <a:gd name="T103" fmla="*/ 21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68" h="405">
                    <a:moveTo>
                      <a:pt x="411" y="212"/>
                    </a:moveTo>
                    <a:lnTo>
                      <a:pt x="419" y="125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4" y="217"/>
                    </a:lnTo>
                    <a:lnTo>
                      <a:pt x="445" y="221"/>
                    </a:lnTo>
                    <a:lnTo>
                      <a:pt x="449" y="224"/>
                    </a:lnTo>
                    <a:lnTo>
                      <a:pt x="452" y="226"/>
                    </a:lnTo>
                    <a:lnTo>
                      <a:pt x="456" y="226"/>
                    </a:lnTo>
                    <a:lnTo>
                      <a:pt x="456" y="226"/>
                    </a:lnTo>
                    <a:lnTo>
                      <a:pt x="461" y="226"/>
                    </a:lnTo>
                    <a:lnTo>
                      <a:pt x="465" y="223"/>
                    </a:lnTo>
                    <a:lnTo>
                      <a:pt x="466" y="219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8" y="214"/>
                    </a:lnTo>
                    <a:lnTo>
                      <a:pt x="461" y="169"/>
                    </a:lnTo>
                    <a:lnTo>
                      <a:pt x="456" y="134"/>
                    </a:lnTo>
                    <a:lnTo>
                      <a:pt x="452" y="118"/>
                    </a:lnTo>
                    <a:lnTo>
                      <a:pt x="449" y="106"/>
                    </a:lnTo>
                    <a:lnTo>
                      <a:pt x="449" y="106"/>
                    </a:lnTo>
                    <a:lnTo>
                      <a:pt x="445" y="97"/>
                    </a:lnTo>
                    <a:lnTo>
                      <a:pt x="440" y="89"/>
                    </a:lnTo>
                    <a:lnTo>
                      <a:pt x="433" y="82"/>
                    </a:lnTo>
                    <a:lnTo>
                      <a:pt x="425" y="75"/>
                    </a:lnTo>
                    <a:lnTo>
                      <a:pt x="414" y="68"/>
                    </a:lnTo>
                    <a:lnTo>
                      <a:pt x="402" y="63"/>
                    </a:lnTo>
                    <a:lnTo>
                      <a:pt x="388" y="59"/>
                    </a:lnTo>
                    <a:lnTo>
                      <a:pt x="371" y="57"/>
                    </a:lnTo>
                    <a:lnTo>
                      <a:pt x="371" y="57"/>
                    </a:lnTo>
                    <a:lnTo>
                      <a:pt x="362" y="59"/>
                    </a:lnTo>
                    <a:lnTo>
                      <a:pt x="355" y="59"/>
                    </a:lnTo>
                    <a:lnTo>
                      <a:pt x="339" y="66"/>
                    </a:lnTo>
                    <a:lnTo>
                      <a:pt x="325" y="73"/>
                    </a:lnTo>
                    <a:lnTo>
                      <a:pt x="315" y="82"/>
                    </a:lnTo>
                    <a:lnTo>
                      <a:pt x="306" y="90"/>
                    </a:lnTo>
                    <a:lnTo>
                      <a:pt x="299" y="99"/>
                    </a:lnTo>
                    <a:lnTo>
                      <a:pt x="294" y="106"/>
                    </a:lnTo>
                    <a:lnTo>
                      <a:pt x="254" y="158"/>
                    </a:lnTo>
                    <a:lnTo>
                      <a:pt x="226" y="77"/>
                    </a:lnTo>
                    <a:lnTo>
                      <a:pt x="226" y="77"/>
                    </a:lnTo>
                    <a:lnTo>
                      <a:pt x="221" y="61"/>
                    </a:lnTo>
                    <a:lnTo>
                      <a:pt x="217" y="49"/>
                    </a:lnTo>
                    <a:lnTo>
                      <a:pt x="209" y="35"/>
                    </a:lnTo>
                    <a:lnTo>
                      <a:pt x="204" y="28"/>
                    </a:lnTo>
                    <a:lnTo>
                      <a:pt x="197" y="21"/>
                    </a:lnTo>
                    <a:lnTo>
                      <a:pt x="190" y="16"/>
                    </a:lnTo>
                    <a:lnTo>
                      <a:pt x="181" y="11"/>
                    </a:lnTo>
                    <a:lnTo>
                      <a:pt x="170" y="5"/>
                    </a:lnTo>
                    <a:lnTo>
                      <a:pt x="158" y="4"/>
                    </a:lnTo>
                    <a:lnTo>
                      <a:pt x="144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15" y="0"/>
                    </a:lnTo>
                    <a:lnTo>
                      <a:pt x="101" y="4"/>
                    </a:lnTo>
                    <a:lnTo>
                      <a:pt x="89" y="5"/>
                    </a:lnTo>
                    <a:lnTo>
                      <a:pt x="78" y="11"/>
                    </a:lnTo>
                    <a:lnTo>
                      <a:pt x="70" y="16"/>
                    </a:lnTo>
                    <a:lnTo>
                      <a:pt x="63" y="21"/>
                    </a:lnTo>
                    <a:lnTo>
                      <a:pt x="56" y="28"/>
                    </a:lnTo>
                    <a:lnTo>
                      <a:pt x="50" y="35"/>
                    </a:lnTo>
                    <a:lnTo>
                      <a:pt x="42" y="49"/>
                    </a:lnTo>
                    <a:lnTo>
                      <a:pt x="38" y="61"/>
                    </a:lnTo>
                    <a:lnTo>
                      <a:pt x="33" y="77"/>
                    </a:lnTo>
                    <a:lnTo>
                      <a:pt x="0" y="172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84"/>
                    </a:lnTo>
                    <a:lnTo>
                      <a:pt x="3" y="190"/>
                    </a:lnTo>
                    <a:lnTo>
                      <a:pt x="9" y="191"/>
                    </a:lnTo>
                    <a:lnTo>
                      <a:pt x="14" y="193"/>
                    </a:lnTo>
                    <a:lnTo>
                      <a:pt x="14" y="193"/>
                    </a:lnTo>
                    <a:lnTo>
                      <a:pt x="17" y="193"/>
                    </a:lnTo>
                    <a:lnTo>
                      <a:pt x="23" y="190"/>
                    </a:lnTo>
                    <a:lnTo>
                      <a:pt x="24" y="188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82" y="77"/>
                    </a:lnTo>
                    <a:lnTo>
                      <a:pt x="43" y="250"/>
                    </a:lnTo>
                    <a:lnTo>
                      <a:pt x="71" y="250"/>
                    </a:lnTo>
                    <a:lnTo>
                      <a:pt x="82" y="391"/>
                    </a:lnTo>
                    <a:lnTo>
                      <a:pt x="82" y="391"/>
                    </a:lnTo>
                    <a:lnTo>
                      <a:pt x="82" y="396"/>
                    </a:lnTo>
                    <a:lnTo>
                      <a:pt x="85" y="402"/>
                    </a:lnTo>
                    <a:lnTo>
                      <a:pt x="90" y="405"/>
                    </a:lnTo>
                    <a:lnTo>
                      <a:pt x="96" y="405"/>
                    </a:lnTo>
                    <a:lnTo>
                      <a:pt x="96" y="405"/>
                    </a:lnTo>
                    <a:lnTo>
                      <a:pt x="101" y="405"/>
                    </a:lnTo>
                    <a:lnTo>
                      <a:pt x="106" y="402"/>
                    </a:lnTo>
                    <a:lnTo>
                      <a:pt x="110" y="396"/>
                    </a:lnTo>
                    <a:lnTo>
                      <a:pt x="110" y="391"/>
                    </a:lnTo>
                    <a:lnTo>
                      <a:pt x="120" y="250"/>
                    </a:lnTo>
                    <a:lnTo>
                      <a:pt x="130" y="250"/>
                    </a:lnTo>
                    <a:lnTo>
                      <a:pt x="139" y="250"/>
                    </a:lnTo>
                    <a:lnTo>
                      <a:pt x="150" y="391"/>
                    </a:lnTo>
                    <a:lnTo>
                      <a:pt x="150" y="391"/>
                    </a:lnTo>
                    <a:lnTo>
                      <a:pt x="150" y="396"/>
                    </a:lnTo>
                    <a:lnTo>
                      <a:pt x="153" y="402"/>
                    </a:lnTo>
                    <a:lnTo>
                      <a:pt x="158" y="405"/>
                    </a:lnTo>
                    <a:lnTo>
                      <a:pt x="164" y="405"/>
                    </a:lnTo>
                    <a:lnTo>
                      <a:pt x="164" y="405"/>
                    </a:lnTo>
                    <a:lnTo>
                      <a:pt x="169" y="405"/>
                    </a:lnTo>
                    <a:lnTo>
                      <a:pt x="174" y="402"/>
                    </a:lnTo>
                    <a:lnTo>
                      <a:pt x="177" y="396"/>
                    </a:lnTo>
                    <a:lnTo>
                      <a:pt x="177" y="391"/>
                    </a:lnTo>
                    <a:lnTo>
                      <a:pt x="188" y="250"/>
                    </a:lnTo>
                    <a:lnTo>
                      <a:pt x="217" y="250"/>
                    </a:lnTo>
                    <a:lnTo>
                      <a:pt x="177" y="77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1" y="184"/>
                    </a:lnTo>
                    <a:lnTo>
                      <a:pt x="235" y="188"/>
                    </a:lnTo>
                    <a:lnTo>
                      <a:pt x="237" y="190"/>
                    </a:lnTo>
                    <a:lnTo>
                      <a:pt x="242" y="193"/>
                    </a:lnTo>
                    <a:lnTo>
                      <a:pt x="245" y="193"/>
                    </a:lnTo>
                    <a:lnTo>
                      <a:pt x="245" y="193"/>
                    </a:lnTo>
                    <a:lnTo>
                      <a:pt x="252" y="191"/>
                    </a:lnTo>
                    <a:lnTo>
                      <a:pt x="256" y="188"/>
                    </a:lnTo>
                    <a:lnTo>
                      <a:pt x="256" y="188"/>
                    </a:lnTo>
                    <a:lnTo>
                      <a:pt x="324" y="125"/>
                    </a:lnTo>
                    <a:lnTo>
                      <a:pt x="332" y="212"/>
                    </a:lnTo>
                    <a:lnTo>
                      <a:pt x="313" y="382"/>
                    </a:lnTo>
                    <a:lnTo>
                      <a:pt x="313" y="382"/>
                    </a:lnTo>
                    <a:lnTo>
                      <a:pt x="313" y="386"/>
                    </a:lnTo>
                    <a:lnTo>
                      <a:pt x="313" y="386"/>
                    </a:lnTo>
                    <a:lnTo>
                      <a:pt x="315" y="393"/>
                    </a:lnTo>
                    <a:lnTo>
                      <a:pt x="318" y="400"/>
                    </a:lnTo>
                    <a:lnTo>
                      <a:pt x="325" y="403"/>
                    </a:lnTo>
                    <a:lnTo>
                      <a:pt x="332" y="405"/>
                    </a:lnTo>
                    <a:lnTo>
                      <a:pt x="332" y="405"/>
                    </a:lnTo>
                    <a:lnTo>
                      <a:pt x="341" y="403"/>
                    </a:lnTo>
                    <a:lnTo>
                      <a:pt x="346" y="400"/>
                    </a:lnTo>
                    <a:lnTo>
                      <a:pt x="350" y="393"/>
                    </a:lnTo>
                    <a:lnTo>
                      <a:pt x="351" y="386"/>
                    </a:lnTo>
                    <a:lnTo>
                      <a:pt x="371" y="242"/>
                    </a:lnTo>
                    <a:lnTo>
                      <a:pt x="391" y="386"/>
                    </a:lnTo>
                    <a:lnTo>
                      <a:pt x="391" y="386"/>
                    </a:lnTo>
                    <a:lnTo>
                      <a:pt x="391" y="393"/>
                    </a:lnTo>
                    <a:lnTo>
                      <a:pt x="397" y="400"/>
                    </a:lnTo>
                    <a:lnTo>
                      <a:pt x="402" y="403"/>
                    </a:lnTo>
                    <a:lnTo>
                      <a:pt x="411" y="405"/>
                    </a:lnTo>
                    <a:lnTo>
                      <a:pt x="411" y="405"/>
                    </a:lnTo>
                    <a:lnTo>
                      <a:pt x="418" y="403"/>
                    </a:lnTo>
                    <a:lnTo>
                      <a:pt x="423" y="400"/>
                    </a:lnTo>
                    <a:lnTo>
                      <a:pt x="428" y="393"/>
                    </a:lnTo>
                    <a:lnTo>
                      <a:pt x="430" y="386"/>
                    </a:lnTo>
                    <a:lnTo>
                      <a:pt x="430" y="386"/>
                    </a:lnTo>
                    <a:lnTo>
                      <a:pt x="428" y="382"/>
                    </a:lnTo>
                    <a:lnTo>
                      <a:pt x="411" y="2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E8425742-C9BC-43F7-A2D0-9243A0442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6118225"/>
              <a:ext cx="561975" cy="501650"/>
            </a:xfrm>
            <a:custGeom>
              <a:avLst/>
              <a:gdLst>
                <a:gd name="T0" fmla="*/ 482738 w 519"/>
                <a:gd name="T1" fmla="*/ 491417 h 463"/>
                <a:gd name="T2" fmla="*/ 508774 w 519"/>
                <a:gd name="T3" fmla="*/ 472975 h 463"/>
                <a:gd name="T4" fmla="*/ 563014 w 519"/>
                <a:gd name="T5" fmla="*/ 481654 h 463"/>
                <a:gd name="T6" fmla="*/ 548912 w 519"/>
                <a:gd name="T7" fmla="*/ 489247 h 463"/>
                <a:gd name="T8" fmla="*/ 466466 w 519"/>
                <a:gd name="T9" fmla="*/ 499011 h 463"/>
                <a:gd name="T10" fmla="*/ 250590 w 519"/>
                <a:gd name="T11" fmla="*/ 502265 h 463"/>
                <a:gd name="T12" fmla="*/ 31459 w 519"/>
                <a:gd name="T13" fmla="*/ 492502 h 463"/>
                <a:gd name="T14" fmla="*/ 0 w 519"/>
                <a:gd name="T15" fmla="*/ 484908 h 463"/>
                <a:gd name="T16" fmla="*/ 28205 w 519"/>
                <a:gd name="T17" fmla="*/ 475145 h 463"/>
                <a:gd name="T18" fmla="*/ 77021 w 519"/>
                <a:gd name="T19" fmla="*/ 470806 h 463"/>
                <a:gd name="T20" fmla="*/ 96548 w 519"/>
                <a:gd name="T21" fmla="*/ 439346 h 463"/>
                <a:gd name="T22" fmla="*/ 112820 w 519"/>
                <a:gd name="T23" fmla="*/ 365579 h 463"/>
                <a:gd name="T24" fmla="*/ 117159 w 519"/>
                <a:gd name="T25" fmla="*/ 272286 h 463"/>
                <a:gd name="T26" fmla="*/ 106311 w 519"/>
                <a:gd name="T27" fmla="*/ 241912 h 463"/>
                <a:gd name="T28" fmla="*/ 77021 w 519"/>
                <a:gd name="T29" fmla="*/ 248420 h 463"/>
                <a:gd name="T30" fmla="*/ 54240 w 519"/>
                <a:gd name="T31" fmla="*/ 248420 h 463"/>
                <a:gd name="T32" fmla="*/ 18442 w 519"/>
                <a:gd name="T33" fmla="*/ 219131 h 463"/>
                <a:gd name="T34" fmla="*/ 14102 w 519"/>
                <a:gd name="T35" fmla="*/ 184417 h 463"/>
                <a:gd name="T36" fmla="*/ 14102 w 519"/>
                <a:gd name="T37" fmla="*/ 165975 h 463"/>
                <a:gd name="T38" fmla="*/ 3254 w 519"/>
                <a:gd name="T39" fmla="*/ 137770 h 463"/>
                <a:gd name="T40" fmla="*/ 13018 w 519"/>
                <a:gd name="T41" fmla="*/ 99802 h 463"/>
                <a:gd name="T42" fmla="*/ 24951 w 519"/>
                <a:gd name="T43" fmla="*/ 81360 h 463"/>
                <a:gd name="T44" fmla="*/ 34714 w 519"/>
                <a:gd name="T45" fmla="*/ 46647 h 463"/>
                <a:gd name="T46" fmla="*/ 73767 w 519"/>
                <a:gd name="T47" fmla="*/ 22781 h 463"/>
                <a:gd name="T48" fmla="*/ 94378 w 519"/>
                <a:gd name="T49" fmla="*/ 19527 h 463"/>
                <a:gd name="T50" fmla="*/ 123668 w 519"/>
                <a:gd name="T51" fmla="*/ 1085 h 463"/>
                <a:gd name="T52" fmla="*/ 165975 w 519"/>
                <a:gd name="T53" fmla="*/ 7594 h 463"/>
                <a:gd name="T54" fmla="*/ 184417 w 519"/>
                <a:gd name="T55" fmla="*/ 16272 h 463"/>
                <a:gd name="T56" fmla="*/ 208283 w 519"/>
                <a:gd name="T57" fmla="*/ 11933 h 463"/>
                <a:gd name="T58" fmla="*/ 240827 w 519"/>
                <a:gd name="T59" fmla="*/ 22781 h 463"/>
                <a:gd name="T60" fmla="*/ 262523 w 519"/>
                <a:gd name="T61" fmla="*/ 58580 h 463"/>
                <a:gd name="T62" fmla="*/ 262523 w 519"/>
                <a:gd name="T63" fmla="*/ 79191 h 463"/>
                <a:gd name="T64" fmla="*/ 283134 w 519"/>
                <a:gd name="T65" fmla="*/ 104141 h 463"/>
                <a:gd name="T66" fmla="*/ 283134 w 519"/>
                <a:gd name="T67" fmla="*/ 152958 h 463"/>
                <a:gd name="T68" fmla="*/ 261438 w 519"/>
                <a:gd name="T69" fmla="*/ 176823 h 463"/>
                <a:gd name="T70" fmla="*/ 261438 w 519"/>
                <a:gd name="T71" fmla="*/ 190926 h 463"/>
                <a:gd name="T72" fmla="*/ 253844 w 519"/>
                <a:gd name="T73" fmla="*/ 220216 h 463"/>
                <a:gd name="T74" fmla="*/ 237572 w 519"/>
                <a:gd name="T75" fmla="*/ 236488 h 463"/>
                <a:gd name="T76" fmla="*/ 209367 w 519"/>
                <a:gd name="T77" fmla="*/ 247336 h 463"/>
                <a:gd name="T78" fmla="*/ 180078 w 519"/>
                <a:gd name="T79" fmla="*/ 238657 h 463"/>
                <a:gd name="T80" fmla="*/ 159466 w 519"/>
                <a:gd name="T81" fmla="*/ 245166 h 463"/>
                <a:gd name="T82" fmla="*/ 151873 w 519"/>
                <a:gd name="T83" fmla="*/ 298322 h 463"/>
                <a:gd name="T84" fmla="*/ 159466 w 519"/>
                <a:gd name="T85" fmla="*/ 386191 h 463"/>
                <a:gd name="T86" fmla="*/ 180078 w 519"/>
                <a:gd name="T87" fmla="*/ 456703 h 463"/>
                <a:gd name="T88" fmla="*/ 197435 w 519"/>
                <a:gd name="T89" fmla="*/ 466466 h 463"/>
                <a:gd name="T90" fmla="*/ 220215 w 519"/>
                <a:gd name="T91" fmla="*/ 492502 h 463"/>
                <a:gd name="T92" fmla="*/ 247336 w 519"/>
                <a:gd name="T93" fmla="*/ 478399 h 463"/>
                <a:gd name="T94" fmla="*/ 248420 w 519"/>
                <a:gd name="T95" fmla="*/ 478399 h 463"/>
                <a:gd name="T96" fmla="*/ 248420 w 519"/>
                <a:gd name="T97" fmla="*/ 478399 h 463"/>
                <a:gd name="T98" fmla="*/ 275541 w 519"/>
                <a:gd name="T99" fmla="*/ 464297 h 463"/>
                <a:gd name="T100" fmla="*/ 455618 w 519"/>
                <a:gd name="T101" fmla="*/ 480569 h 463"/>
                <a:gd name="T102" fmla="*/ 480569 w 519"/>
                <a:gd name="T103" fmla="*/ 469721 h 46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19" name="그룹 14">
              <a:extLst>
                <a:ext uri="{FF2B5EF4-FFF2-40B4-BE49-F238E27FC236}">
                  <a16:creationId xmlns:a16="http://schemas.microsoft.com/office/drawing/2014/main" id="{A06F7ED5-FF3F-4852-B388-F369B6FDAC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9513" y="5862638"/>
              <a:ext cx="487362" cy="649287"/>
              <a:chOff x="3391593" y="5977839"/>
              <a:chExt cx="487491" cy="649035"/>
            </a:xfrm>
            <a:solidFill>
              <a:srgbClr val="D6E3F3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FC78AE23-6112-4AFD-A2F7-E495CE4E02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4688" y="6189419"/>
                <a:ext cx="154396" cy="437455"/>
              </a:xfrm>
              <a:custGeom>
                <a:avLst/>
                <a:gdLst>
                  <a:gd name="T0" fmla="*/ 0 w 537"/>
                  <a:gd name="T1" fmla="*/ 135525 h 1530"/>
                  <a:gd name="T2" fmla="*/ 28464 w 537"/>
                  <a:gd name="T3" fmla="*/ 437455 h 1530"/>
                  <a:gd name="T4" fmla="*/ 59516 w 537"/>
                  <a:gd name="T5" fmla="*/ 437455 h 1530"/>
                  <a:gd name="T6" fmla="*/ 81654 w 537"/>
                  <a:gd name="T7" fmla="*/ 407148 h 1530"/>
                  <a:gd name="T8" fmla="*/ 117019 w 537"/>
                  <a:gd name="T9" fmla="*/ 407148 h 1530"/>
                  <a:gd name="T10" fmla="*/ 139158 w 537"/>
                  <a:gd name="T11" fmla="*/ 437455 h 1530"/>
                  <a:gd name="T12" fmla="*/ 15526 w 537"/>
                  <a:gd name="T13" fmla="*/ 393138 h 1530"/>
                  <a:gd name="T14" fmla="*/ 15526 w 537"/>
                  <a:gd name="T15" fmla="*/ 349964 h 1530"/>
                  <a:gd name="T16" fmla="*/ 15526 w 537"/>
                  <a:gd name="T17" fmla="*/ 306219 h 1530"/>
                  <a:gd name="T18" fmla="*/ 15526 w 537"/>
                  <a:gd name="T19" fmla="*/ 262759 h 1530"/>
                  <a:gd name="T20" fmla="*/ 15526 w 537"/>
                  <a:gd name="T21" fmla="*/ 219585 h 1530"/>
                  <a:gd name="T22" fmla="*/ 15526 w 537"/>
                  <a:gd name="T23" fmla="*/ 176126 h 1530"/>
                  <a:gd name="T24" fmla="*/ 37377 w 537"/>
                  <a:gd name="T25" fmla="*/ 393138 h 1530"/>
                  <a:gd name="T26" fmla="*/ 37377 w 537"/>
                  <a:gd name="T27" fmla="*/ 349964 h 1530"/>
                  <a:gd name="T28" fmla="*/ 37377 w 537"/>
                  <a:gd name="T29" fmla="*/ 306219 h 1530"/>
                  <a:gd name="T30" fmla="*/ 37377 w 537"/>
                  <a:gd name="T31" fmla="*/ 262759 h 1530"/>
                  <a:gd name="T32" fmla="*/ 37377 w 537"/>
                  <a:gd name="T33" fmla="*/ 219585 h 1530"/>
                  <a:gd name="T34" fmla="*/ 37377 w 537"/>
                  <a:gd name="T35" fmla="*/ 176126 h 1530"/>
                  <a:gd name="T36" fmla="*/ 37377 w 537"/>
                  <a:gd name="T37" fmla="*/ 133524 h 1530"/>
                  <a:gd name="T38" fmla="*/ 37377 w 537"/>
                  <a:gd name="T39" fmla="*/ 90350 h 1530"/>
                  <a:gd name="T40" fmla="*/ 37377 w 537"/>
                  <a:gd name="T41" fmla="*/ 47462 h 1530"/>
                  <a:gd name="T42" fmla="*/ 59516 w 537"/>
                  <a:gd name="T43" fmla="*/ 393138 h 1530"/>
                  <a:gd name="T44" fmla="*/ 59516 w 537"/>
                  <a:gd name="T45" fmla="*/ 349964 h 1530"/>
                  <a:gd name="T46" fmla="*/ 59516 w 537"/>
                  <a:gd name="T47" fmla="*/ 306219 h 1530"/>
                  <a:gd name="T48" fmla="*/ 59516 w 537"/>
                  <a:gd name="T49" fmla="*/ 262759 h 1530"/>
                  <a:gd name="T50" fmla="*/ 59516 w 537"/>
                  <a:gd name="T51" fmla="*/ 219585 h 1530"/>
                  <a:gd name="T52" fmla="*/ 59516 w 537"/>
                  <a:gd name="T53" fmla="*/ 176126 h 1530"/>
                  <a:gd name="T54" fmla="*/ 59516 w 537"/>
                  <a:gd name="T55" fmla="*/ 133524 h 1530"/>
                  <a:gd name="T56" fmla="*/ 59516 w 537"/>
                  <a:gd name="T57" fmla="*/ 90350 h 1530"/>
                  <a:gd name="T58" fmla="*/ 59516 w 537"/>
                  <a:gd name="T59" fmla="*/ 47462 h 1530"/>
                  <a:gd name="T60" fmla="*/ 81654 w 537"/>
                  <a:gd name="T61" fmla="*/ 393138 h 1530"/>
                  <a:gd name="T62" fmla="*/ 81654 w 537"/>
                  <a:gd name="T63" fmla="*/ 349964 h 1530"/>
                  <a:gd name="T64" fmla="*/ 81654 w 537"/>
                  <a:gd name="T65" fmla="*/ 306219 h 1530"/>
                  <a:gd name="T66" fmla="*/ 81654 w 537"/>
                  <a:gd name="T67" fmla="*/ 262759 h 1530"/>
                  <a:gd name="T68" fmla="*/ 81654 w 537"/>
                  <a:gd name="T69" fmla="*/ 219585 h 1530"/>
                  <a:gd name="T70" fmla="*/ 81654 w 537"/>
                  <a:gd name="T71" fmla="*/ 176126 h 1530"/>
                  <a:gd name="T72" fmla="*/ 81654 w 537"/>
                  <a:gd name="T73" fmla="*/ 133524 h 1530"/>
                  <a:gd name="T74" fmla="*/ 81654 w 537"/>
                  <a:gd name="T75" fmla="*/ 90350 h 1530"/>
                  <a:gd name="T76" fmla="*/ 81654 w 537"/>
                  <a:gd name="T77" fmla="*/ 47462 h 1530"/>
                  <a:gd name="T78" fmla="*/ 103793 w 537"/>
                  <a:gd name="T79" fmla="*/ 393138 h 1530"/>
                  <a:gd name="T80" fmla="*/ 103793 w 537"/>
                  <a:gd name="T81" fmla="*/ 349964 h 1530"/>
                  <a:gd name="T82" fmla="*/ 103793 w 537"/>
                  <a:gd name="T83" fmla="*/ 306219 h 1530"/>
                  <a:gd name="T84" fmla="*/ 103793 w 537"/>
                  <a:gd name="T85" fmla="*/ 262759 h 1530"/>
                  <a:gd name="T86" fmla="*/ 103793 w 537"/>
                  <a:gd name="T87" fmla="*/ 219585 h 1530"/>
                  <a:gd name="T88" fmla="*/ 103793 w 537"/>
                  <a:gd name="T89" fmla="*/ 176126 h 1530"/>
                  <a:gd name="T90" fmla="*/ 103793 w 537"/>
                  <a:gd name="T91" fmla="*/ 133524 h 1530"/>
                  <a:gd name="T92" fmla="*/ 103793 w 537"/>
                  <a:gd name="T93" fmla="*/ 90350 h 1530"/>
                  <a:gd name="T94" fmla="*/ 103793 w 537"/>
                  <a:gd name="T95" fmla="*/ 47462 h 1530"/>
                  <a:gd name="T96" fmla="*/ 125932 w 537"/>
                  <a:gd name="T97" fmla="*/ 393138 h 1530"/>
                  <a:gd name="T98" fmla="*/ 125932 w 537"/>
                  <a:gd name="T99" fmla="*/ 349964 h 1530"/>
                  <a:gd name="T100" fmla="*/ 125932 w 537"/>
                  <a:gd name="T101" fmla="*/ 306219 h 1530"/>
                  <a:gd name="T102" fmla="*/ 125932 w 537"/>
                  <a:gd name="T103" fmla="*/ 262759 h 1530"/>
                  <a:gd name="T104" fmla="*/ 125932 w 537"/>
                  <a:gd name="T105" fmla="*/ 219585 h 1530"/>
                  <a:gd name="T106" fmla="*/ 125932 w 537"/>
                  <a:gd name="T107" fmla="*/ 176126 h 153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37" h="1530">
                    <a:moveTo>
                      <a:pt x="462" y="474"/>
                    </a:moveTo>
                    <a:lnTo>
                      <a:pt x="462" y="0"/>
                    </a:lnTo>
                    <a:lnTo>
                      <a:pt x="76" y="0"/>
                    </a:lnTo>
                    <a:lnTo>
                      <a:pt x="76" y="474"/>
                    </a:lnTo>
                    <a:lnTo>
                      <a:pt x="0" y="474"/>
                    </a:lnTo>
                    <a:lnTo>
                      <a:pt x="0" y="1530"/>
                    </a:lnTo>
                    <a:lnTo>
                      <a:pt x="54" y="1530"/>
                    </a:lnTo>
                    <a:lnTo>
                      <a:pt x="54" y="1424"/>
                    </a:lnTo>
                    <a:lnTo>
                      <a:pt x="99" y="1424"/>
                    </a:lnTo>
                    <a:lnTo>
                      <a:pt x="99" y="1530"/>
                    </a:lnTo>
                    <a:lnTo>
                      <a:pt x="130" y="1530"/>
                    </a:lnTo>
                    <a:lnTo>
                      <a:pt x="130" y="1424"/>
                    </a:lnTo>
                    <a:lnTo>
                      <a:pt x="176" y="1424"/>
                    </a:lnTo>
                    <a:lnTo>
                      <a:pt x="176" y="1530"/>
                    </a:lnTo>
                    <a:lnTo>
                      <a:pt x="207" y="1530"/>
                    </a:lnTo>
                    <a:lnTo>
                      <a:pt x="207" y="1424"/>
                    </a:lnTo>
                    <a:lnTo>
                      <a:pt x="253" y="1424"/>
                    </a:lnTo>
                    <a:lnTo>
                      <a:pt x="253" y="1530"/>
                    </a:lnTo>
                    <a:lnTo>
                      <a:pt x="284" y="1530"/>
                    </a:lnTo>
                    <a:lnTo>
                      <a:pt x="284" y="1424"/>
                    </a:lnTo>
                    <a:lnTo>
                      <a:pt x="330" y="1424"/>
                    </a:lnTo>
                    <a:lnTo>
                      <a:pt x="330" y="1530"/>
                    </a:lnTo>
                    <a:lnTo>
                      <a:pt x="361" y="1530"/>
                    </a:lnTo>
                    <a:lnTo>
                      <a:pt x="361" y="1424"/>
                    </a:lnTo>
                    <a:lnTo>
                      <a:pt x="407" y="1424"/>
                    </a:lnTo>
                    <a:lnTo>
                      <a:pt x="407" y="1530"/>
                    </a:lnTo>
                    <a:lnTo>
                      <a:pt x="438" y="1530"/>
                    </a:lnTo>
                    <a:lnTo>
                      <a:pt x="438" y="1424"/>
                    </a:lnTo>
                    <a:lnTo>
                      <a:pt x="484" y="1424"/>
                    </a:lnTo>
                    <a:lnTo>
                      <a:pt x="484" y="1530"/>
                    </a:lnTo>
                    <a:lnTo>
                      <a:pt x="537" y="1530"/>
                    </a:lnTo>
                    <a:lnTo>
                      <a:pt x="537" y="474"/>
                    </a:lnTo>
                    <a:lnTo>
                      <a:pt x="462" y="474"/>
                    </a:lnTo>
                    <a:close/>
                    <a:moveTo>
                      <a:pt x="99" y="1375"/>
                    </a:moveTo>
                    <a:lnTo>
                      <a:pt x="54" y="1375"/>
                    </a:lnTo>
                    <a:lnTo>
                      <a:pt x="54" y="1272"/>
                    </a:lnTo>
                    <a:lnTo>
                      <a:pt x="99" y="1272"/>
                    </a:lnTo>
                    <a:lnTo>
                      <a:pt x="99" y="1375"/>
                    </a:lnTo>
                    <a:close/>
                    <a:moveTo>
                      <a:pt x="99" y="1224"/>
                    </a:moveTo>
                    <a:lnTo>
                      <a:pt x="54" y="1224"/>
                    </a:lnTo>
                    <a:lnTo>
                      <a:pt x="54" y="1121"/>
                    </a:lnTo>
                    <a:lnTo>
                      <a:pt x="99" y="1121"/>
                    </a:lnTo>
                    <a:lnTo>
                      <a:pt x="99" y="1224"/>
                    </a:lnTo>
                    <a:close/>
                    <a:moveTo>
                      <a:pt x="99" y="1071"/>
                    </a:moveTo>
                    <a:lnTo>
                      <a:pt x="54" y="1071"/>
                    </a:lnTo>
                    <a:lnTo>
                      <a:pt x="54" y="969"/>
                    </a:lnTo>
                    <a:lnTo>
                      <a:pt x="99" y="969"/>
                    </a:lnTo>
                    <a:lnTo>
                      <a:pt x="99" y="1071"/>
                    </a:lnTo>
                    <a:close/>
                    <a:moveTo>
                      <a:pt x="99" y="919"/>
                    </a:moveTo>
                    <a:lnTo>
                      <a:pt x="54" y="919"/>
                    </a:lnTo>
                    <a:lnTo>
                      <a:pt x="54" y="818"/>
                    </a:lnTo>
                    <a:lnTo>
                      <a:pt x="99" y="818"/>
                    </a:lnTo>
                    <a:lnTo>
                      <a:pt x="99" y="919"/>
                    </a:lnTo>
                    <a:close/>
                    <a:moveTo>
                      <a:pt x="99" y="768"/>
                    </a:moveTo>
                    <a:lnTo>
                      <a:pt x="54" y="768"/>
                    </a:lnTo>
                    <a:lnTo>
                      <a:pt x="54" y="666"/>
                    </a:lnTo>
                    <a:lnTo>
                      <a:pt x="99" y="666"/>
                    </a:lnTo>
                    <a:lnTo>
                      <a:pt x="99" y="768"/>
                    </a:lnTo>
                    <a:close/>
                    <a:moveTo>
                      <a:pt x="99" y="616"/>
                    </a:moveTo>
                    <a:lnTo>
                      <a:pt x="54" y="616"/>
                    </a:lnTo>
                    <a:lnTo>
                      <a:pt x="54" y="515"/>
                    </a:lnTo>
                    <a:lnTo>
                      <a:pt x="99" y="515"/>
                    </a:lnTo>
                    <a:lnTo>
                      <a:pt x="99" y="616"/>
                    </a:lnTo>
                    <a:close/>
                    <a:moveTo>
                      <a:pt x="176" y="1375"/>
                    </a:moveTo>
                    <a:lnTo>
                      <a:pt x="130" y="1375"/>
                    </a:lnTo>
                    <a:lnTo>
                      <a:pt x="130" y="1272"/>
                    </a:lnTo>
                    <a:lnTo>
                      <a:pt x="176" y="1272"/>
                    </a:lnTo>
                    <a:lnTo>
                      <a:pt x="176" y="1375"/>
                    </a:lnTo>
                    <a:close/>
                    <a:moveTo>
                      <a:pt x="176" y="1224"/>
                    </a:moveTo>
                    <a:lnTo>
                      <a:pt x="130" y="1224"/>
                    </a:lnTo>
                    <a:lnTo>
                      <a:pt x="130" y="1121"/>
                    </a:lnTo>
                    <a:lnTo>
                      <a:pt x="176" y="1121"/>
                    </a:lnTo>
                    <a:lnTo>
                      <a:pt x="176" y="1224"/>
                    </a:lnTo>
                    <a:close/>
                    <a:moveTo>
                      <a:pt x="176" y="1071"/>
                    </a:moveTo>
                    <a:lnTo>
                      <a:pt x="130" y="1071"/>
                    </a:lnTo>
                    <a:lnTo>
                      <a:pt x="130" y="969"/>
                    </a:lnTo>
                    <a:lnTo>
                      <a:pt x="176" y="969"/>
                    </a:lnTo>
                    <a:lnTo>
                      <a:pt x="176" y="1071"/>
                    </a:lnTo>
                    <a:close/>
                    <a:moveTo>
                      <a:pt x="176" y="919"/>
                    </a:moveTo>
                    <a:lnTo>
                      <a:pt x="130" y="919"/>
                    </a:lnTo>
                    <a:lnTo>
                      <a:pt x="130" y="818"/>
                    </a:lnTo>
                    <a:lnTo>
                      <a:pt x="176" y="818"/>
                    </a:lnTo>
                    <a:lnTo>
                      <a:pt x="176" y="919"/>
                    </a:lnTo>
                    <a:close/>
                    <a:moveTo>
                      <a:pt x="176" y="768"/>
                    </a:moveTo>
                    <a:lnTo>
                      <a:pt x="130" y="768"/>
                    </a:lnTo>
                    <a:lnTo>
                      <a:pt x="130" y="666"/>
                    </a:lnTo>
                    <a:lnTo>
                      <a:pt x="176" y="666"/>
                    </a:lnTo>
                    <a:lnTo>
                      <a:pt x="176" y="768"/>
                    </a:lnTo>
                    <a:close/>
                    <a:moveTo>
                      <a:pt x="176" y="616"/>
                    </a:moveTo>
                    <a:lnTo>
                      <a:pt x="130" y="616"/>
                    </a:lnTo>
                    <a:lnTo>
                      <a:pt x="130" y="515"/>
                    </a:lnTo>
                    <a:lnTo>
                      <a:pt x="176" y="515"/>
                    </a:lnTo>
                    <a:lnTo>
                      <a:pt x="176" y="616"/>
                    </a:lnTo>
                    <a:close/>
                    <a:moveTo>
                      <a:pt x="176" y="467"/>
                    </a:moveTo>
                    <a:lnTo>
                      <a:pt x="130" y="467"/>
                    </a:lnTo>
                    <a:lnTo>
                      <a:pt x="130" y="364"/>
                    </a:lnTo>
                    <a:lnTo>
                      <a:pt x="176" y="364"/>
                    </a:lnTo>
                    <a:lnTo>
                      <a:pt x="176" y="467"/>
                    </a:lnTo>
                    <a:close/>
                    <a:moveTo>
                      <a:pt x="176" y="316"/>
                    </a:moveTo>
                    <a:lnTo>
                      <a:pt x="130" y="316"/>
                    </a:lnTo>
                    <a:lnTo>
                      <a:pt x="130" y="215"/>
                    </a:lnTo>
                    <a:lnTo>
                      <a:pt x="176" y="215"/>
                    </a:lnTo>
                    <a:lnTo>
                      <a:pt x="176" y="316"/>
                    </a:lnTo>
                    <a:close/>
                    <a:moveTo>
                      <a:pt x="176" y="166"/>
                    </a:moveTo>
                    <a:lnTo>
                      <a:pt x="130" y="166"/>
                    </a:lnTo>
                    <a:lnTo>
                      <a:pt x="130" y="64"/>
                    </a:lnTo>
                    <a:lnTo>
                      <a:pt x="176" y="64"/>
                    </a:lnTo>
                    <a:lnTo>
                      <a:pt x="176" y="166"/>
                    </a:lnTo>
                    <a:close/>
                    <a:moveTo>
                      <a:pt x="253" y="1375"/>
                    </a:moveTo>
                    <a:lnTo>
                      <a:pt x="207" y="1375"/>
                    </a:lnTo>
                    <a:lnTo>
                      <a:pt x="207" y="1272"/>
                    </a:lnTo>
                    <a:lnTo>
                      <a:pt x="253" y="1272"/>
                    </a:lnTo>
                    <a:lnTo>
                      <a:pt x="253" y="1375"/>
                    </a:lnTo>
                    <a:close/>
                    <a:moveTo>
                      <a:pt x="253" y="1224"/>
                    </a:moveTo>
                    <a:lnTo>
                      <a:pt x="207" y="1224"/>
                    </a:lnTo>
                    <a:lnTo>
                      <a:pt x="207" y="1121"/>
                    </a:lnTo>
                    <a:lnTo>
                      <a:pt x="253" y="1121"/>
                    </a:lnTo>
                    <a:lnTo>
                      <a:pt x="253" y="1224"/>
                    </a:lnTo>
                    <a:close/>
                    <a:moveTo>
                      <a:pt x="253" y="1071"/>
                    </a:moveTo>
                    <a:lnTo>
                      <a:pt x="207" y="1071"/>
                    </a:lnTo>
                    <a:lnTo>
                      <a:pt x="207" y="969"/>
                    </a:lnTo>
                    <a:lnTo>
                      <a:pt x="253" y="969"/>
                    </a:lnTo>
                    <a:lnTo>
                      <a:pt x="253" y="1071"/>
                    </a:lnTo>
                    <a:close/>
                    <a:moveTo>
                      <a:pt x="253" y="919"/>
                    </a:moveTo>
                    <a:lnTo>
                      <a:pt x="207" y="919"/>
                    </a:lnTo>
                    <a:lnTo>
                      <a:pt x="207" y="818"/>
                    </a:lnTo>
                    <a:lnTo>
                      <a:pt x="253" y="818"/>
                    </a:lnTo>
                    <a:lnTo>
                      <a:pt x="253" y="919"/>
                    </a:lnTo>
                    <a:close/>
                    <a:moveTo>
                      <a:pt x="253" y="768"/>
                    </a:moveTo>
                    <a:lnTo>
                      <a:pt x="207" y="768"/>
                    </a:lnTo>
                    <a:lnTo>
                      <a:pt x="207" y="666"/>
                    </a:lnTo>
                    <a:lnTo>
                      <a:pt x="253" y="666"/>
                    </a:lnTo>
                    <a:lnTo>
                      <a:pt x="253" y="768"/>
                    </a:lnTo>
                    <a:close/>
                    <a:moveTo>
                      <a:pt x="253" y="616"/>
                    </a:moveTo>
                    <a:lnTo>
                      <a:pt x="207" y="616"/>
                    </a:lnTo>
                    <a:lnTo>
                      <a:pt x="207" y="515"/>
                    </a:lnTo>
                    <a:lnTo>
                      <a:pt x="253" y="515"/>
                    </a:lnTo>
                    <a:lnTo>
                      <a:pt x="253" y="616"/>
                    </a:lnTo>
                    <a:close/>
                    <a:moveTo>
                      <a:pt x="253" y="467"/>
                    </a:moveTo>
                    <a:lnTo>
                      <a:pt x="207" y="467"/>
                    </a:lnTo>
                    <a:lnTo>
                      <a:pt x="207" y="364"/>
                    </a:lnTo>
                    <a:lnTo>
                      <a:pt x="253" y="364"/>
                    </a:lnTo>
                    <a:lnTo>
                      <a:pt x="253" y="467"/>
                    </a:lnTo>
                    <a:close/>
                    <a:moveTo>
                      <a:pt x="253" y="316"/>
                    </a:moveTo>
                    <a:lnTo>
                      <a:pt x="207" y="316"/>
                    </a:lnTo>
                    <a:lnTo>
                      <a:pt x="207" y="215"/>
                    </a:lnTo>
                    <a:lnTo>
                      <a:pt x="253" y="215"/>
                    </a:lnTo>
                    <a:lnTo>
                      <a:pt x="253" y="316"/>
                    </a:lnTo>
                    <a:close/>
                    <a:moveTo>
                      <a:pt x="253" y="166"/>
                    </a:moveTo>
                    <a:lnTo>
                      <a:pt x="207" y="166"/>
                    </a:lnTo>
                    <a:lnTo>
                      <a:pt x="207" y="64"/>
                    </a:lnTo>
                    <a:lnTo>
                      <a:pt x="253" y="64"/>
                    </a:lnTo>
                    <a:lnTo>
                      <a:pt x="253" y="166"/>
                    </a:lnTo>
                    <a:close/>
                    <a:moveTo>
                      <a:pt x="330" y="1375"/>
                    </a:moveTo>
                    <a:lnTo>
                      <a:pt x="284" y="1375"/>
                    </a:lnTo>
                    <a:lnTo>
                      <a:pt x="284" y="1272"/>
                    </a:lnTo>
                    <a:lnTo>
                      <a:pt x="330" y="1272"/>
                    </a:lnTo>
                    <a:lnTo>
                      <a:pt x="330" y="1375"/>
                    </a:lnTo>
                    <a:close/>
                    <a:moveTo>
                      <a:pt x="330" y="1224"/>
                    </a:moveTo>
                    <a:lnTo>
                      <a:pt x="284" y="1224"/>
                    </a:lnTo>
                    <a:lnTo>
                      <a:pt x="284" y="1121"/>
                    </a:lnTo>
                    <a:lnTo>
                      <a:pt x="330" y="1121"/>
                    </a:lnTo>
                    <a:lnTo>
                      <a:pt x="330" y="1224"/>
                    </a:lnTo>
                    <a:close/>
                    <a:moveTo>
                      <a:pt x="330" y="1071"/>
                    </a:moveTo>
                    <a:lnTo>
                      <a:pt x="284" y="1071"/>
                    </a:lnTo>
                    <a:lnTo>
                      <a:pt x="284" y="969"/>
                    </a:lnTo>
                    <a:lnTo>
                      <a:pt x="330" y="969"/>
                    </a:lnTo>
                    <a:lnTo>
                      <a:pt x="330" y="1071"/>
                    </a:lnTo>
                    <a:close/>
                    <a:moveTo>
                      <a:pt x="330" y="919"/>
                    </a:moveTo>
                    <a:lnTo>
                      <a:pt x="284" y="919"/>
                    </a:lnTo>
                    <a:lnTo>
                      <a:pt x="284" y="818"/>
                    </a:lnTo>
                    <a:lnTo>
                      <a:pt x="330" y="818"/>
                    </a:lnTo>
                    <a:lnTo>
                      <a:pt x="330" y="919"/>
                    </a:lnTo>
                    <a:close/>
                    <a:moveTo>
                      <a:pt x="330" y="768"/>
                    </a:moveTo>
                    <a:lnTo>
                      <a:pt x="284" y="768"/>
                    </a:lnTo>
                    <a:lnTo>
                      <a:pt x="284" y="666"/>
                    </a:lnTo>
                    <a:lnTo>
                      <a:pt x="330" y="666"/>
                    </a:lnTo>
                    <a:lnTo>
                      <a:pt x="330" y="768"/>
                    </a:lnTo>
                    <a:close/>
                    <a:moveTo>
                      <a:pt x="330" y="616"/>
                    </a:moveTo>
                    <a:lnTo>
                      <a:pt x="284" y="616"/>
                    </a:lnTo>
                    <a:lnTo>
                      <a:pt x="284" y="515"/>
                    </a:lnTo>
                    <a:lnTo>
                      <a:pt x="330" y="515"/>
                    </a:lnTo>
                    <a:lnTo>
                      <a:pt x="330" y="616"/>
                    </a:lnTo>
                    <a:close/>
                    <a:moveTo>
                      <a:pt x="330" y="467"/>
                    </a:moveTo>
                    <a:lnTo>
                      <a:pt x="284" y="467"/>
                    </a:lnTo>
                    <a:lnTo>
                      <a:pt x="284" y="364"/>
                    </a:lnTo>
                    <a:lnTo>
                      <a:pt x="330" y="364"/>
                    </a:lnTo>
                    <a:lnTo>
                      <a:pt x="330" y="467"/>
                    </a:lnTo>
                    <a:close/>
                    <a:moveTo>
                      <a:pt x="330" y="316"/>
                    </a:moveTo>
                    <a:lnTo>
                      <a:pt x="284" y="316"/>
                    </a:lnTo>
                    <a:lnTo>
                      <a:pt x="284" y="215"/>
                    </a:lnTo>
                    <a:lnTo>
                      <a:pt x="330" y="215"/>
                    </a:lnTo>
                    <a:lnTo>
                      <a:pt x="330" y="316"/>
                    </a:lnTo>
                    <a:close/>
                    <a:moveTo>
                      <a:pt x="330" y="166"/>
                    </a:moveTo>
                    <a:lnTo>
                      <a:pt x="284" y="166"/>
                    </a:lnTo>
                    <a:lnTo>
                      <a:pt x="284" y="64"/>
                    </a:lnTo>
                    <a:lnTo>
                      <a:pt x="330" y="64"/>
                    </a:lnTo>
                    <a:lnTo>
                      <a:pt x="330" y="166"/>
                    </a:lnTo>
                    <a:close/>
                    <a:moveTo>
                      <a:pt x="407" y="1375"/>
                    </a:moveTo>
                    <a:lnTo>
                      <a:pt x="361" y="1375"/>
                    </a:lnTo>
                    <a:lnTo>
                      <a:pt x="361" y="1272"/>
                    </a:lnTo>
                    <a:lnTo>
                      <a:pt x="407" y="1272"/>
                    </a:lnTo>
                    <a:lnTo>
                      <a:pt x="407" y="1375"/>
                    </a:lnTo>
                    <a:close/>
                    <a:moveTo>
                      <a:pt x="407" y="1224"/>
                    </a:moveTo>
                    <a:lnTo>
                      <a:pt x="361" y="1224"/>
                    </a:lnTo>
                    <a:lnTo>
                      <a:pt x="361" y="1121"/>
                    </a:lnTo>
                    <a:lnTo>
                      <a:pt x="407" y="1121"/>
                    </a:lnTo>
                    <a:lnTo>
                      <a:pt x="407" y="1224"/>
                    </a:lnTo>
                    <a:close/>
                    <a:moveTo>
                      <a:pt x="407" y="1071"/>
                    </a:moveTo>
                    <a:lnTo>
                      <a:pt x="361" y="1071"/>
                    </a:lnTo>
                    <a:lnTo>
                      <a:pt x="361" y="969"/>
                    </a:lnTo>
                    <a:lnTo>
                      <a:pt x="407" y="969"/>
                    </a:lnTo>
                    <a:lnTo>
                      <a:pt x="407" y="1071"/>
                    </a:lnTo>
                    <a:close/>
                    <a:moveTo>
                      <a:pt x="407" y="919"/>
                    </a:moveTo>
                    <a:lnTo>
                      <a:pt x="361" y="919"/>
                    </a:lnTo>
                    <a:lnTo>
                      <a:pt x="361" y="818"/>
                    </a:lnTo>
                    <a:lnTo>
                      <a:pt x="407" y="818"/>
                    </a:lnTo>
                    <a:lnTo>
                      <a:pt x="407" y="919"/>
                    </a:lnTo>
                    <a:close/>
                    <a:moveTo>
                      <a:pt x="407" y="768"/>
                    </a:moveTo>
                    <a:lnTo>
                      <a:pt x="361" y="768"/>
                    </a:lnTo>
                    <a:lnTo>
                      <a:pt x="361" y="666"/>
                    </a:lnTo>
                    <a:lnTo>
                      <a:pt x="407" y="666"/>
                    </a:lnTo>
                    <a:lnTo>
                      <a:pt x="407" y="768"/>
                    </a:lnTo>
                    <a:close/>
                    <a:moveTo>
                      <a:pt x="407" y="616"/>
                    </a:moveTo>
                    <a:lnTo>
                      <a:pt x="361" y="616"/>
                    </a:lnTo>
                    <a:lnTo>
                      <a:pt x="361" y="515"/>
                    </a:lnTo>
                    <a:lnTo>
                      <a:pt x="407" y="515"/>
                    </a:lnTo>
                    <a:lnTo>
                      <a:pt x="407" y="616"/>
                    </a:lnTo>
                    <a:close/>
                    <a:moveTo>
                      <a:pt x="407" y="467"/>
                    </a:moveTo>
                    <a:lnTo>
                      <a:pt x="361" y="467"/>
                    </a:lnTo>
                    <a:lnTo>
                      <a:pt x="361" y="364"/>
                    </a:lnTo>
                    <a:lnTo>
                      <a:pt x="407" y="364"/>
                    </a:lnTo>
                    <a:lnTo>
                      <a:pt x="407" y="467"/>
                    </a:lnTo>
                    <a:close/>
                    <a:moveTo>
                      <a:pt x="407" y="316"/>
                    </a:moveTo>
                    <a:lnTo>
                      <a:pt x="361" y="316"/>
                    </a:lnTo>
                    <a:lnTo>
                      <a:pt x="361" y="215"/>
                    </a:lnTo>
                    <a:lnTo>
                      <a:pt x="407" y="215"/>
                    </a:lnTo>
                    <a:lnTo>
                      <a:pt x="407" y="316"/>
                    </a:lnTo>
                    <a:close/>
                    <a:moveTo>
                      <a:pt x="407" y="166"/>
                    </a:moveTo>
                    <a:lnTo>
                      <a:pt x="361" y="166"/>
                    </a:lnTo>
                    <a:lnTo>
                      <a:pt x="361" y="64"/>
                    </a:lnTo>
                    <a:lnTo>
                      <a:pt x="407" y="64"/>
                    </a:lnTo>
                    <a:lnTo>
                      <a:pt x="407" y="166"/>
                    </a:lnTo>
                    <a:close/>
                    <a:moveTo>
                      <a:pt x="484" y="1375"/>
                    </a:moveTo>
                    <a:lnTo>
                      <a:pt x="438" y="1375"/>
                    </a:lnTo>
                    <a:lnTo>
                      <a:pt x="438" y="1272"/>
                    </a:lnTo>
                    <a:lnTo>
                      <a:pt x="484" y="1272"/>
                    </a:lnTo>
                    <a:lnTo>
                      <a:pt x="484" y="1375"/>
                    </a:lnTo>
                    <a:close/>
                    <a:moveTo>
                      <a:pt x="484" y="1224"/>
                    </a:moveTo>
                    <a:lnTo>
                      <a:pt x="438" y="1224"/>
                    </a:lnTo>
                    <a:lnTo>
                      <a:pt x="438" y="1121"/>
                    </a:lnTo>
                    <a:lnTo>
                      <a:pt x="484" y="1121"/>
                    </a:lnTo>
                    <a:lnTo>
                      <a:pt x="484" y="1224"/>
                    </a:lnTo>
                    <a:close/>
                    <a:moveTo>
                      <a:pt x="484" y="1071"/>
                    </a:moveTo>
                    <a:lnTo>
                      <a:pt x="438" y="1071"/>
                    </a:lnTo>
                    <a:lnTo>
                      <a:pt x="438" y="969"/>
                    </a:lnTo>
                    <a:lnTo>
                      <a:pt x="484" y="969"/>
                    </a:lnTo>
                    <a:lnTo>
                      <a:pt x="484" y="1071"/>
                    </a:lnTo>
                    <a:close/>
                    <a:moveTo>
                      <a:pt x="484" y="919"/>
                    </a:moveTo>
                    <a:lnTo>
                      <a:pt x="438" y="919"/>
                    </a:lnTo>
                    <a:lnTo>
                      <a:pt x="438" y="818"/>
                    </a:lnTo>
                    <a:lnTo>
                      <a:pt x="484" y="818"/>
                    </a:lnTo>
                    <a:lnTo>
                      <a:pt x="484" y="919"/>
                    </a:lnTo>
                    <a:close/>
                    <a:moveTo>
                      <a:pt x="484" y="768"/>
                    </a:moveTo>
                    <a:lnTo>
                      <a:pt x="438" y="768"/>
                    </a:lnTo>
                    <a:lnTo>
                      <a:pt x="438" y="666"/>
                    </a:lnTo>
                    <a:lnTo>
                      <a:pt x="484" y="666"/>
                    </a:lnTo>
                    <a:lnTo>
                      <a:pt x="484" y="768"/>
                    </a:lnTo>
                    <a:close/>
                    <a:moveTo>
                      <a:pt x="484" y="616"/>
                    </a:moveTo>
                    <a:lnTo>
                      <a:pt x="438" y="616"/>
                    </a:lnTo>
                    <a:lnTo>
                      <a:pt x="438" y="515"/>
                    </a:lnTo>
                    <a:lnTo>
                      <a:pt x="484" y="515"/>
                    </a:lnTo>
                    <a:lnTo>
                      <a:pt x="484" y="6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id="{AA1D3D9D-6E86-4BA1-8C8C-816E4851A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7426" y="5977839"/>
                <a:ext cx="154396" cy="649035"/>
              </a:xfrm>
              <a:custGeom>
                <a:avLst/>
                <a:gdLst>
                  <a:gd name="T0" fmla="*/ 154396 w 537"/>
                  <a:gd name="T1" fmla="*/ 649035 h 2270"/>
                  <a:gd name="T2" fmla="*/ 154396 w 537"/>
                  <a:gd name="T3" fmla="*/ 257327 h 2270"/>
                  <a:gd name="T4" fmla="*/ 135132 w 537"/>
                  <a:gd name="T5" fmla="*/ 257327 h 2270"/>
                  <a:gd name="T6" fmla="*/ 135132 w 537"/>
                  <a:gd name="T7" fmla="*/ 168978 h 2270"/>
                  <a:gd name="T8" fmla="*/ 115869 w 537"/>
                  <a:gd name="T9" fmla="*/ 168978 h 2270"/>
                  <a:gd name="T10" fmla="*/ 98330 w 537"/>
                  <a:gd name="T11" fmla="*/ 90636 h 2270"/>
                  <a:gd name="T12" fmla="*/ 92580 w 537"/>
                  <a:gd name="T13" fmla="*/ 90636 h 2270"/>
                  <a:gd name="T14" fmla="*/ 90280 w 537"/>
                  <a:gd name="T15" fmla="*/ 73767 h 2270"/>
                  <a:gd name="T16" fmla="*/ 79642 w 537"/>
                  <a:gd name="T17" fmla="*/ 73767 h 2270"/>
                  <a:gd name="T18" fmla="*/ 78779 w 537"/>
                  <a:gd name="T19" fmla="*/ 0 h 2270"/>
                  <a:gd name="T20" fmla="*/ 75904 w 537"/>
                  <a:gd name="T21" fmla="*/ 0 h 2270"/>
                  <a:gd name="T22" fmla="*/ 74467 w 537"/>
                  <a:gd name="T23" fmla="*/ 73767 h 2270"/>
                  <a:gd name="T24" fmla="*/ 64116 w 537"/>
                  <a:gd name="T25" fmla="*/ 73767 h 2270"/>
                  <a:gd name="T26" fmla="*/ 61816 w 537"/>
                  <a:gd name="T27" fmla="*/ 90636 h 2270"/>
                  <a:gd name="T28" fmla="*/ 55778 w 537"/>
                  <a:gd name="T29" fmla="*/ 90636 h 2270"/>
                  <a:gd name="T30" fmla="*/ 38527 w 537"/>
                  <a:gd name="T31" fmla="*/ 168978 h 2270"/>
                  <a:gd name="T32" fmla="*/ 19264 w 537"/>
                  <a:gd name="T33" fmla="*/ 168978 h 2270"/>
                  <a:gd name="T34" fmla="*/ 19264 w 537"/>
                  <a:gd name="T35" fmla="*/ 257327 h 2270"/>
                  <a:gd name="T36" fmla="*/ 0 w 537"/>
                  <a:gd name="T37" fmla="*/ 257327 h 2270"/>
                  <a:gd name="T38" fmla="*/ 0 w 537"/>
                  <a:gd name="T39" fmla="*/ 649035 h 2270"/>
                  <a:gd name="T40" fmla="*/ 154396 w 537"/>
                  <a:gd name="T41" fmla="*/ 649035 h 22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37" h="2270">
                    <a:moveTo>
                      <a:pt x="537" y="2270"/>
                    </a:moveTo>
                    <a:lnTo>
                      <a:pt x="537" y="900"/>
                    </a:lnTo>
                    <a:lnTo>
                      <a:pt x="470" y="900"/>
                    </a:lnTo>
                    <a:lnTo>
                      <a:pt x="470" y="591"/>
                    </a:lnTo>
                    <a:lnTo>
                      <a:pt x="403" y="591"/>
                    </a:lnTo>
                    <a:lnTo>
                      <a:pt x="342" y="317"/>
                    </a:lnTo>
                    <a:lnTo>
                      <a:pt x="322" y="317"/>
                    </a:lnTo>
                    <a:lnTo>
                      <a:pt x="314" y="258"/>
                    </a:lnTo>
                    <a:lnTo>
                      <a:pt x="277" y="258"/>
                    </a:lnTo>
                    <a:lnTo>
                      <a:pt x="274" y="0"/>
                    </a:lnTo>
                    <a:lnTo>
                      <a:pt x="264" y="0"/>
                    </a:lnTo>
                    <a:lnTo>
                      <a:pt x="259" y="258"/>
                    </a:lnTo>
                    <a:lnTo>
                      <a:pt x="223" y="258"/>
                    </a:lnTo>
                    <a:lnTo>
                      <a:pt x="215" y="317"/>
                    </a:lnTo>
                    <a:lnTo>
                      <a:pt x="194" y="317"/>
                    </a:lnTo>
                    <a:lnTo>
                      <a:pt x="134" y="591"/>
                    </a:lnTo>
                    <a:lnTo>
                      <a:pt x="67" y="591"/>
                    </a:lnTo>
                    <a:lnTo>
                      <a:pt x="67" y="900"/>
                    </a:lnTo>
                    <a:lnTo>
                      <a:pt x="0" y="900"/>
                    </a:lnTo>
                    <a:lnTo>
                      <a:pt x="0" y="2270"/>
                    </a:lnTo>
                    <a:lnTo>
                      <a:pt x="537" y="2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id="{90978FE2-ABAE-4065-A373-95C0E98E80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91593" y="6325230"/>
                <a:ext cx="154396" cy="301644"/>
              </a:xfrm>
              <a:custGeom>
                <a:avLst/>
                <a:gdLst>
                  <a:gd name="T0" fmla="*/ 0 w 538"/>
                  <a:gd name="T1" fmla="*/ 301644 h 1056"/>
                  <a:gd name="T2" fmla="*/ 18941 w 538"/>
                  <a:gd name="T3" fmla="*/ 265367 h 1056"/>
                  <a:gd name="T4" fmla="*/ 32142 w 538"/>
                  <a:gd name="T5" fmla="*/ 301644 h 1056"/>
                  <a:gd name="T6" fmla="*/ 44769 w 538"/>
                  <a:gd name="T7" fmla="*/ 265367 h 1056"/>
                  <a:gd name="T8" fmla="*/ 57683 w 538"/>
                  <a:gd name="T9" fmla="*/ 301644 h 1056"/>
                  <a:gd name="T10" fmla="*/ 70597 w 538"/>
                  <a:gd name="T11" fmla="*/ 265367 h 1056"/>
                  <a:gd name="T12" fmla="*/ 83799 w 538"/>
                  <a:gd name="T13" fmla="*/ 301644 h 1056"/>
                  <a:gd name="T14" fmla="*/ 96139 w 538"/>
                  <a:gd name="T15" fmla="*/ 265367 h 1056"/>
                  <a:gd name="T16" fmla="*/ 109340 w 538"/>
                  <a:gd name="T17" fmla="*/ 301644 h 1056"/>
                  <a:gd name="T18" fmla="*/ 121680 w 538"/>
                  <a:gd name="T19" fmla="*/ 265367 h 1056"/>
                  <a:gd name="T20" fmla="*/ 135168 w 538"/>
                  <a:gd name="T21" fmla="*/ 301644 h 1056"/>
                  <a:gd name="T22" fmla="*/ 154396 w 538"/>
                  <a:gd name="T23" fmla="*/ 0 h 1056"/>
                  <a:gd name="T24" fmla="*/ 32142 w 538"/>
                  <a:gd name="T25" fmla="*/ 247942 h 1056"/>
                  <a:gd name="T26" fmla="*/ 18941 w 538"/>
                  <a:gd name="T27" fmla="*/ 202524 h 1056"/>
                  <a:gd name="T28" fmla="*/ 32142 w 538"/>
                  <a:gd name="T29" fmla="*/ 247942 h 1056"/>
                  <a:gd name="T30" fmla="*/ 18941 w 538"/>
                  <a:gd name="T31" fmla="*/ 184814 h 1056"/>
                  <a:gd name="T32" fmla="*/ 32142 w 538"/>
                  <a:gd name="T33" fmla="*/ 139110 h 1056"/>
                  <a:gd name="T34" fmla="*/ 32142 w 538"/>
                  <a:gd name="T35" fmla="*/ 121972 h 1056"/>
                  <a:gd name="T36" fmla="*/ 18941 w 538"/>
                  <a:gd name="T37" fmla="*/ 76268 h 1056"/>
                  <a:gd name="T38" fmla="*/ 32142 w 538"/>
                  <a:gd name="T39" fmla="*/ 121972 h 1056"/>
                  <a:gd name="T40" fmla="*/ 18941 w 538"/>
                  <a:gd name="T41" fmla="*/ 58843 h 1056"/>
                  <a:gd name="T42" fmla="*/ 32142 w 538"/>
                  <a:gd name="T43" fmla="*/ 13425 h 1056"/>
                  <a:gd name="T44" fmla="*/ 57683 w 538"/>
                  <a:gd name="T45" fmla="*/ 247942 h 1056"/>
                  <a:gd name="T46" fmla="*/ 44769 w 538"/>
                  <a:gd name="T47" fmla="*/ 202524 h 1056"/>
                  <a:gd name="T48" fmla="*/ 57683 w 538"/>
                  <a:gd name="T49" fmla="*/ 247942 h 1056"/>
                  <a:gd name="T50" fmla="*/ 44769 w 538"/>
                  <a:gd name="T51" fmla="*/ 184814 h 1056"/>
                  <a:gd name="T52" fmla="*/ 57683 w 538"/>
                  <a:gd name="T53" fmla="*/ 139110 h 1056"/>
                  <a:gd name="T54" fmla="*/ 57683 w 538"/>
                  <a:gd name="T55" fmla="*/ 121972 h 1056"/>
                  <a:gd name="T56" fmla="*/ 44769 w 538"/>
                  <a:gd name="T57" fmla="*/ 76268 h 1056"/>
                  <a:gd name="T58" fmla="*/ 57683 w 538"/>
                  <a:gd name="T59" fmla="*/ 121972 h 1056"/>
                  <a:gd name="T60" fmla="*/ 44769 w 538"/>
                  <a:gd name="T61" fmla="*/ 58843 h 1056"/>
                  <a:gd name="T62" fmla="*/ 57683 w 538"/>
                  <a:gd name="T63" fmla="*/ 13425 h 1056"/>
                  <a:gd name="T64" fmla="*/ 83799 w 538"/>
                  <a:gd name="T65" fmla="*/ 247942 h 1056"/>
                  <a:gd name="T66" fmla="*/ 70597 w 538"/>
                  <a:gd name="T67" fmla="*/ 202524 h 1056"/>
                  <a:gd name="T68" fmla="*/ 83799 w 538"/>
                  <a:gd name="T69" fmla="*/ 247942 h 1056"/>
                  <a:gd name="T70" fmla="*/ 70597 w 538"/>
                  <a:gd name="T71" fmla="*/ 184814 h 1056"/>
                  <a:gd name="T72" fmla="*/ 83799 w 538"/>
                  <a:gd name="T73" fmla="*/ 139110 h 1056"/>
                  <a:gd name="T74" fmla="*/ 83799 w 538"/>
                  <a:gd name="T75" fmla="*/ 121972 h 1056"/>
                  <a:gd name="T76" fmla="*/ 70597 w 538"/>
                  <a:gd name="T77" fmla="*/ 76268 h 1056"/>
                  <a:gd name="T78" fmla="*/ 83799 w 538"/>
                  <a:gd name="T79" fmla="*/ 121972 h 1056"/>
                  <a:gd name="T80" fmla="*/ 70597 w 538"/>
                  <a:gd name="T81" fmla="*/ 58843 h 1056"/>
                  <a:gd name="T82" fmla="*/ 83799 w 538"/>
                  <a:gd name="T83" fmla="*/ 13425 h 1056"/>
                  <a:gd name="T84" fmla="*/ 109340 w 538"/>
                  <a:gd name="T85" fmla="*/ 247942 h 1056"/>
                  <a:gd name="T86" fmla="*/ 96139 w 538"/>
                  <a:gd name="T87" fmla="*/ 202524 h 1056"/>
                  <a:gd name="T88" fmla="*/ 109340 w 538"/>
                  <a:gd name="T89" fmla="*/ 247942 h 1056"/>
                  <a:gd name="T90" fmla="*/ 96139 w 538"/>
                  <a:gd name="T91" fmla="*/ 184814 h 1056"/>
                  <a:gd name="T92" fmla="*/ 109340 w 538"/>
                  <a:gd name="T93" fmla="*/ 139110 h 1056"/>
                  <a:gd name="T94" fmla="*/ 109340 w 538"/>
                  <a:gd name="T95" fmla="*/ 121972 h 1056"/>
                  <a:gd name="T96" fmla="*/ 96139 w 538"/>
                  <a:gd name="T97" fmla="*/ 76268 h 1056"/>
                  <a:gd name="T98" fmla="*/ 109340 w 538"/>
                  <a:gd name="T99" fmla="*/ 121972 h 1056"/>
                  <a:gd name="T100" fmla="*/ 96139 w 538"/>
                  <a:gd name="T101" fmla="*/ 58843 h 1056"/>
                  <a:gd name="T102" fmla="*/ 109340 w 538"/>
                  <a:gd name="T103" fmla="*/ 13425 h 1056"/>
                  <a:gd name="T104" fmla="*/ 135168 w 538"/>
                  <a:gd name="T105" fmla="*/ 247942 h 1056"/>
                  <a:gd name="T106" fmla="*/ 121680 w 538"/>
                  <a:gd name="T107" fmla="*/ 202524 h 1056"/>
                  <a:gd name="T108" fmla="*/ 135168 w 538"/>
                  <a:gd name="T109" fmla="*/ 247942 h 1056"/>
                  <a:gd name="T110" fmla="*/ 121680 w 538"/>
                  <a:gd name="T111" fmla="*/ 184814 h 1056"/>
                  <a:gd name="T112" fmla="*/ 135168 w 538"/>
                  <a:gd name="T113" fmla="*/ 139110 h 1056"/>
                  <a:gd name="T114" fmla="*/ 135168 w 538"/>
                  <a:gd name="T115" fmla="*/ 121972 h 1056"/>
                  <a:gd name="T116" fmla="*/ 121680 w 538"/>
                  <a:gd name="T117" fmla="*/ 76268 h 1056"/>
                  <a:gd name="T118" fmla="*/ 135168 w 538"/>
                  <a:gd name="T119" fmla="*/ 121972 h 1056"/>
                  <a:gd name="T120" fmla="*/ 121680 w 538"/>
                  <a:gd name="T121" fmla="*/ 58843 h 1056"/>
                  <a:gd name="T122" fmla="*/ 135168 w 538"/>
                  <a:gd name="T123" fmla="*/ 13425 h 10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38" h="1056">
                    <a:moveTo>
                      <a:pt x="0" y="0"/>
                    </a:moveTo>
                    <a:lnTo>
                      <a:pt x="0" y="1056"/>
                    </a:lnTo>
                    <a:lnTo>
                      <a:pt x="66" y="1056"/>
                    </a:lnTo>
                    <a:lnTo>
                      <a:pt x="66" y="929"/>
                    </a:lnTo>
                    <a:lnTo>
                      <a:pt x="112" y="929"/>
                    </a:lnTo>
                    <a:lnTo>
                      <a:pt x="112" y="1056"/>
                    </a:lnTo>
                    <a:lnTo>
                      <a:pt x="156" y="1056"/>
                    </a:lnTo>
                    <a:lnTo>
                      <a:pt x="156" y="929"/>
                    </a:lnTo>
                    <a:lnTo>
                      <a:pt x="201" y="929"/>
                    </a:lnTo>
                    <a:lnTo>
                      <a:pt x="201" y="1056"/>
                    </a:lnTo>
                    <a:lnTo>
                      <a:pt x="246" y="1056"/>
                    </a:lnTo>
                    <a:lnTo>
                      <a:pt x="246" y="929"/>
                    </a:lnTo>
                    <a:lnTo>
                      <a:pt x="292" y="929"/>
                    </a:lnTo>
                    <a:lnTo>
                      <a:pt x="292" y="1056"/>
                    </a:lnTo>
                    <a:lnTo>
                      <a:pt x="335" y="1056"/>
                    </a:lnTo>
                    <a:lnTo>
                      <a:pt x="335" y="929"/>
                    </a:lnTo>
                    <a:lnTo>
                      <a:pt x="381" y="929"/>
                    </a:lnTo>
                    <a:lnTo>
                      <a:pt x="381" y="1056"/>
                    </a:lnTo>
                    <a:lnTo>
                      <a:pt x="424" y="1056"/>
                    </a:lnTo>
                    <a:lnTo>
                      <a:pt x="424" y="929"/>
                    </a:lnTo>
                    <a:lnTo>
                      <a:pt x="471" y="929"/>
                    </a:lnTo>
                    <a:lnTo>
                      <a:pt x="471" y="1056"/>
                    </a:lnTo>
                    <a:lnTo>
                      <a:pt x="538" y="1056"/>
                    </a:lnTo>
                    <a:lnTo>
                      <a:pt x="538" y="0"/>
                    </a:lnTo>
                    <a:lnTo>
                      <a:pt x="0" y="0"/>
                    </a:lnTo>
                    <a:close/>
                    <a:moveTo>
                      <a:pt x="112" y="868"/>
                    </a:moveTo>
                    <a:lnTo>
                      <a:pt x="66" y="868"/>
                    </a:lnTo>
                    <a:lnTo>
                      <a:pt x="66" y="709"/>
                    </a:lnTo>
                    <a:lnTo>
                      <a:pt x="112" y="709"/>
                    </a:lnTo>
                    <a:lnTo>
                      <a:pt x="112" y="868"/>
                    </a:lnTo>
                    <a:close/>
                    <a:moveTo>
                      <a:pt x="112" y="647"/>
                    </a:moveTo>
                    <a:lnTo>
                      <a:pt x="66" y="647"/>
                    </a:lnTo>
                    <a:lnTo>
                      <a:pt x="66" y="487"/>
                    </a:lnTo>
                    <a:lnTo>
                      <a:pt x="112" y="487"/>
                    </a:lnTo>
                    <a:lnTo>
                      <a:pt x="112" y="647"/>
                    </a:lnTo>
                    <a:close/>
                    <a:moveTo>
                      <a:pt x="112" y="427"/>
                    </a:moveTo>
                    <a:lnTo>
                      <a:pt x="66" y="427"/>
                    </a:lnTo>
                    <a:lnTo>
                      <a:pt x="66" y="267"/>
                    </a:lnTo>
                    <a:lnTo>
                      <a:pt x="112" y="267"/>
                    </a:lnTo>
                    <a:lnTo>
                      <a:pt x="112" y="427"/>
                    </a:lnTo>
                    <a:close/>
                    <a:moveTo>
                      <a:pt x="112" y="206"/>
                    </a:moveTo>
                    <a:lnTo>
                      <a:pt x="66" y="206"/>
                    </a:lnTo>
                    <a:lnTo>
                      <a:pt x="66" y="47"/>
                    </a:lnTo>
                    <a:lnTo>
                      <a:pt x="112" y="47"/>
                    </a:lnTo>
                    <a:lnTo>
                      <a:pt x="112" y="206"/>
                    </a:lnTo>
                    <a:close/>
                    <a:moveTo>
                      <a:pt x="201" y="868"/>
                    </a:moveTo>
                    <a:lnTo>
                      <a:pt x="156" y="868"/>
                    </a:lnTo>
                    <a:lnTo>
                      <a:pt x="156" y="709"/>
                    </a:lnTo>
                    <a:lnTo>
                      <a:pt x="201" y="709"/>
                    </a:lnTo>
                    <a:lnTo>
                      <a:pt x="201" y="868"/>
                    </a:lnTo>
                    <a:close/>
                    <a:moveTo>
                      <a:pt x="201" y="647"/>
                    </a:moveTo>
                    <a:lnTo>
                      <a:pt x="156" y="647"/>
                    </a:lnTo>
                    <a:lnTo>
                      <a:pt x="156" y="487"/>
                    </a:lnTo>
                    <a:lnTo>
                      <a:pt x="201" y="487"/>
                    </a:lnTo>
                    <a:lnTo>
                      <a:pt x="201" y="647"/>
                    </a:lnTo>
                    <a:close/>
                    <a:moveTo>
                      <a:pt x="201" y="427"/>
                    </a:moveTo>
                    <a:lnTo>
                      <a:pt x="156" y="427"/>
                    </a:lnTo>
                    <a:lnTo>
                      <a:pt x="156" y="267"/>
                    </a:lnTo>
                    <a:lnTo>
                      <a:pt x="201" y="267"/>
                    </a:lnTo>
                    <a:lnTo>
                      <a:pt x="201" y="427"/>
                    </a:lnTo>
                    <a:close/>
                    <a:moveTo>
                      <a:pt x="201" y="206"/>
                    </a:moveTo>
                    <a:lnTo>
                      <a:pt x="156" y="206"/>
                    </a:lnTo>
                    <a:lnTo>
                      <a:pt x="156" y="47"/>
                    </a:lnTo>
                    <a:lnTo>
                      <a:pt x="201" y="47"/>
                    </a:lnTo>
                    <a:lnTo>
                      <a:pt x="201" y="206"/>
                    </a:lnTo>
                    <a:close/>
                    <a:moveTo>
                      <a:pt x="292" y="868"/>
                    </a:moveTo>
                    <a:lnTo>
                      <a:pt x="246" y="868"/>
                    </a:lnTo>
                    <a:lnTo>
                      <a:pt x="246" y="709"/>
                    </a:lnTo>
                    <a:lnTo>
                      <a:pt x="292" y="709"/>
                    </a:lnTo>
                    <a:lnTo>
                      <a:pt x="292" y="868"/>
                    </a:lnTo>
                    <a:close/>
                    <a:moveTo>
                      <a:pt x="292" y="647"/>
                    </a:moveTo>
                    <a:lnTo>
                      <a:pt x="246" y="647"/>
                    </a:lnTo>
                    <a:lnTo>
                      <a:pt x="246" y="487"/>
                    </a:lnTo>
                    <a:lnTo>
                      <a:pt x="292" y="487"/>
                    </a:lnTo>
                    <a:lnTo>
                      <a:pt x="292" y="647"/>
                    </a:lnTo>
                    <a:close/>
                    <a:moveTo>
                      <a:pt x="292" y="427"/>
                    </a:moveTo>
                    <a:lnTo>
                      <a:pt x="246" y="427"/>
                    </a:lnTo>
                    <a:lnTo>
                      <a:pt x="246" y="267"/>
                    </a:lnTo>
                    <a:lnTo>
                      <a:pt x="292" y="267"/>
                    </a:lnTo>
                    <a:lnTo>
                      <a:pt x="292" y="427"/>
                    </a:lnTo>
                    <a:close/>
                    <a:moveTo>
                      <a:pt x="292" y="206"/>
                    </a:moveTo>
                    <a:lnTo>
                      <a:pt x="246" y="206"/>
                    </a:lnTo>
                    <a:lnTo>
                      <a:pt x="246" y="47"/>
                    </a:lnTo>
                    <a:lnTo>
                      <a:pt x="292" y="47"/>
                    </a:lnTo>
                    <a:lnTo>
                      <a:pt x="292" y="206"/>
                    </a:lnTo>
                    <a:close/>
                    <a:moveTo>
                      <a:pt x="381" y="868"/>
                    </a:moveTo>
                    <a:lnTo>
                      <a:pt x="335" y="868"/>
                    </a:lnTo>
                    <a:lnTo>
                      <a:pt x="335" y="709"/>
                    </a:lnTo>
                    <a:lnTo>
                      <a:pt x="381" y="709"/>
                    </a:lnTo>
                    <a:lnTo>
                      <a:pt x="381" y="868"/>
                    </a:lnTo>
                    <a:close/>
                    <a:moveTo>
                      <a:pt x="381" y="647"/>
                    </a:moveTo>
                    <a:lnTo>
                      <a:pt x="335" y="647"/>
                    </a:lnTo>
                    <a:lnTo>
                      <a:pt x="335" y="487"/>
                    </a:lnTo>
                    <a:lnTo>
                      <a:pt x="381" y="487"/>
                    </a:lnTo>
                    <a:lnTo>
                      <a:pt x="381" y="647"/>
                    </a:lnTo>
                    <a:close/>
                    <a:moveTo>
                      <a:pt x="381" y="427"/>
                    </a:moveTo>
                    <a:lnTo>
                      <a:pt x="335" y="427"/>
                    </a:lnTo>
                    <a:lnTo>
                      <a:pt x="335" y="267"/>
                    </a:lnTo>
                    <a:lnTo>
                      <a:pt x="381" y="267"/>
                    </a:lnTo>
                    <a:lnTo>
                      <a:pt x="381" y="427"/>
                    </a:lnTo>
                    <a:close/>
                    <a:moveTo>
                      <a:pt x="381" y="206"/>
                    </a:moveTo>
                    <a:lnTo>
                      <a:pt x="335" y="206"/>
                    </a:lnTo>
                    <a:lnTo>
                      <a:pt x="335" y="47"/>
                    </a:lnTo>
                    <a:lnTo>
                      <a:pt x="381" y="47"/>
                    </a:lnTo>
                    <a:lnTo>
                      <a:pt x="381" y="206"/>
                    </a:lnTo>
                    <a:close/>
                    <a:moveTo>
                      <a:pt x="471" y="868"/>
                    </a:moveTo>
                    <a:lnTo>
                      <a:pt x="424" y="868"/>
                    </a:lnTo>
                    <a:lnTo>
                      <a:pt x="424" y="709"/>
                    </a:lnTo>
                    <a:lnTo>
                      <a:pt x="471" y="709"/>
                    </a:lnTo>
                    <a:lnTo>
                      <a:pt x="471" y="868"/>
                    </a:lnTo>
                    <a:close/>
                    <a:moveTo>
                      <a:pt x="471" y="647"/>
                    </a:moveTo>
                    <a:lnTo>
                      <a:pt x="424" y="647"/>
                    </a:lnTo>
                    <a:lnTo>
                      <a:pt x="424" y="487"/>
                    </a:lnTo>
                    <a:lnTo>
                      <a:pt x="471" y="487"/>
                    </a:lnTo>
                    <a:lnTo>
                      <a:pt x="471" y="647"/>
                    </a:lnTo>
                    <a:close/>
                    <a:moveTo>
                      <a:pt x="471" y="427"/>
                    </a:moveTo>
                    <a:lnTo>
                      <a:pt x="424" y="427"/>
                    </a:lnTo>
                    <a:lnTo>
                      <a:pt x="424" y="267"/>
                    </a:lnTo>
                    <a:lnTo>
                      <a:pt x="471" y="267"/>
                    </a:lnTo>
                    <a:lnTo>
                      <a:pt x="471" y="427"/>
                    </a:lnTo>
                    <a:close/>
                    <a:moveTo>
                      <a:pt x="471" y="206"/>
                    </a:moveTo>
                    <a:lnTo>
                      <a:pt x="424" y="206"/>
                    </a:lnTo>
                    <a:lnTo>
                      <a:pt x="424" y="47"/>
                    </a:lnTo>
                    <a:lnTo>
                      <a:pt x="471" y="47"/>
                    </a:lnTo>
                    <a:lnTo>
                      <a:pt x="471" y="2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0BBB1196-1EC4-4C52-BE0E-2AD068E386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038" y="6053138"/>
              <a:ext cx="558800" cy="398462"/>
            </a:xfrm>
            <a:custGeom>
              <a:avLst/>
              <a:gdLst>
                <a:gd name="T0" fmla="*/ 505617 w 2841"/>
                <a:gd name="T1" fmla="*/ 168123 h 1362"/>
                <a:gd name="T2" fmla="*/ 448017 w 2841"/>
                <a:gd name="T3" fmla="*/ 254528 h 1362"/>
                <a:gd name="T4" fmla="*/ 448017 w 2841"/>
                <a:gd name="T5" fmla="*/ 69417 h 1362"/>
                <a:gd name="T6" fmla="*/ 360733 w 2841"/>
                <a:gd name="T7" fmla="*/ 69417 h 1362"/>
                <a:gd name="T8" fmla="*/ 360733 w 2841"/>
                <a:gd name="T9" fmla="*/ 208250 h 1362"/>
                <a:gd name="T10" fmla="*/ 331639 w 2841"/>
                <a:gd name="T11" fmla="*/ 208250 h 1362"/>
                <a:gd name="T12" fmla="*/ 331639 w 2841"/>
                <a:gd name="T13" fmla="*/ 0 h 1362"/>
                <a:gd name="T14" fmla="*/ 162969 w 2841"/>
                <a:gd name="T15" fmla="*/ 0 h 1362"/>
                <a:gd name="T16" fmla="*/ 162969 w 2841"/>
                <a:gd name="T17" fmla="*/ 216744 h 1362"/>
                <a:gd name="T18" fmla="*/ 162969 w 2841"/>
                <a:gd name="T19" fmla="*/ 214987 h 1362"/>
                <a:gd name="T20" fmla="*/ 91412 w 2841"/>
                <a:gd name="T21" fmla="*/ 84062 h 1362"/>
                <a:gd name="T22" fmla="*/ 0 w 2841"/>
                <a:gd name="T23" fmla="*/ 219966 h 1362"/>
                <a:gd name="T24" fmla="*/ 0 w 2841"/>
                <a:gd name="T25" fmla="*/ 398927 h 1362"/>
                <a:gd name="T26" fmla="*/ 64087 w 2841"/>
                <a:gd name="T27" fmla="*/ 398927 h 1362"/>
                <a:gd name="T28" fmla="*/ 64087 w 2841"/>
                <a:gd name="T29" fmla="*/ 303442 h 1362"/>
                <a:gd name="T30" fmla="*/ 98882 w 2841"/>
                <a:gd name="T31" fmla="*/ 303442 h 1362"/>
                <a:gd name="T32" fmla="*/ 98882 w 2841"/>
                <a:gd name="T33" fmla="*/ 398927 h 1362"/>
                <a:gd name="T34" fmla="*/ 558498 w 2841"/>
                <a:gd name="T35" fmla="*/ 398927 h 1362"/>
                <a:gd name="T36" fmla="*/ 558498 w 2841"/>
                <a:gd name="T37" fmla="*/ 247499 h 1362"/>
                <a:gd name="T38" fmla="*/ 505617 w 2841"/>
                <a:gd name="T39" fmla="*/ 168123 h 1362"/>
                <a:gd name="T40" fmla="*/ 221158 w 2841"/>
                <a:gd name="T41" fmla="*/ 190677 h 1362"/>
                <a:gd name="T42" fmla="*/ 186166 w 2841"/>
                <a:gd name="T43" fmla="*/ 190677 h 1362"/>
                <a:gd name="T44" fmla="*/ 186166 w 2841"/>
                <a:gd name="T45" fmla="*/ 138834 h 1362"/>
                <a:gd name="T46" fmla="*/ 221158 w 2841"/>
                <a:gd name="T47" fmla="*/ 138834 h 1362"/>
                <a:gd name="T48" fmla="*/ 221158 w 2841"/>
                <a:gd name="T49" fmla="*/ 190677 h 1362"/>
                <a:gd name="T50" fmla="*/ 221158 w 2841"/>
                <a:gd name="T51" fmla="*/ 86698 h 1362"/>
                <a:gd name="T52" fmla="*/ 186166 w 2841"/>
                <a:gd name="T53" fmla="*/ 86698 h 1362"/>
                <a:gd name="T54" fmla="*/ 186166 w 2841"/>
                <a:gd name="T55" fmla="*/ 34562 h 1362"/>
                <a:gd name="T56" fmla="*/ 221158 w 2841"/>
                <a:gd name="T57" fmla="*/ 34562 h 1362"/>
                <a:gd name="T58" fmla="*/ 221158 w 2841"/>
                <a:gd name="T59" fmla="*/ 86698 h 1362"/>
                <a:gd name="T60" fmla="*/ 308245 w 2841"/>
                <a:gd name="T61" fmla="*/ 190677 h 1362"/>
                <a:gd name="T62" fmla="*/ 273450 w 2841"/>
                <a:gd name="T63" fmla="*/ 190677 h 1362"/>
                <a:gd name="T64" fmla="*/ 273450 w 2841"/>
                <a:gd name="T65" fmla="*/ 138834 h 1362"/>
                <a:gd name="T66" fmla="*/ 308245 w 2841"/>
                <a:gd name="T67" fmla="*/ 138834 h 1362"/>
                <a:gd name="T68" fmla="*/ 308245 w 2841"/>
                <a:gd name="T69" fmla="*/ 190677 h 1362"/>
                <a:gd name="T70" fmla="*/ 308245 w 2841"/>
                <a:gd name="T71" fmla="*/ 86698 h 1362"/>
                <a:gd name="T72" fmla="*/ 273450 w 2841"/>
                <a:gd name="T73" fmla="*/ 86698 h 1362"/>
                <a:gd name="T74" fmla="*/ 273450 w 2841"/>
                <a:gd name="T75" fmla="*/ 34562 h 1362"/>
                <a:gd name="T76" fmla="*/ 308245 w 2841"/>
                <a:gd name="T77" fmla="*/ 34562 h 1362"/>
                <a:gd name="T78" fmla="*/ 308245 w 2841"/>
                <a:gd name="T79" fmla="*/ 86698 h 1362"/>
                <a:gd name="T80" fmla="*/ 488710 w 2841"/>
                <a:gd name="T81" fmla="*/ 346791 h 1362"/>
                <a:gd name="T82" fmla="*/ 477112 w 2841"/>
                <a:gd name="T83" fmla="*/ 346791 h 1362"/>
                <a:gd name="T84" fmla="*/ 477112 w 2841"/>
                <a:gd name="T85" fmla="*/ 286161 h 1362"/>
                <a:gd name="T86" fmla="*/ 488710 w 2841"/>
                <a:gd name="T87" fmla="*/ 286161 h 1362"/>
                <a:gd name="T88" fmla="*/ 488710 w 2841"/>
                <a:gd name="T89" fmla="*/ 346791 h 1362"/>
                <a:gd name="T90" fmla="*/ 511907 w 2841"/>
                <a:gd name="T91" fmla="*/ 346791 h 1362"/>
                <a:gd name="T92" fmla="*/ 500309 w 2841"/>
                <a:gd name="T93" fmla="*/ 346791 h 1362"/>
                <a:gd name="T94" fmla="*/ 500309 w 2841"/>
                <a:gd name="T95" fmla="*/ 286161 h 1362"/>
                <a:gd name="T96" fmla="*/ 511907 w 2841"/>
                <a:gd name="T97" fmla="*/ 286161 h 1362"/>
                <a:gd name="T98" fmla="*/ 511907 w 2841"/>
                <a:gd name="T99" fmla="*/ 346791 h 13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41" h="1362">
                  <a:moveTo>
                    <a:pt x="2572" y="574"/>
                  </a:moveTo>
                  <a:lnTo>
                    <a:pt x="2279" y="869"/>
                  </a:lnTo>
                  <a:lnTo>
                    <a:pt x="2279" y="237"/>
                  </a:lnTo>
                  <a:lnTo>
                    <a:pt x="1835" y="237"/>
                  </a:lnTo>
                  <a:lnTo>
                    <a:pt x="1835" y="711"/>
                  </a:lnTo>
                  <a:lnTo>
                    <a:pt x="1687" y="711"/>
                  </a:lnTo>
                  <a:lnTo>
                    <a:pt x="1687" y="0"/>
                  </a:lnTo>
                  <a:lnTo>
                    <a:pt x="829" y="0"/>
                  </a:lnTo>
                  <a:lnTo>
                    <a:pt x="829" y="740"/>
                  </a:lnTo>
                  <a:lnTo>
                    <a:pt x="829" y="734"/>
                  </a:lnTo>
                  <a:lnTo>
                    <a:pt x="465" y="287"/>
                  </a:lnTo>
                  <a:lnTo>
                    <a:pt x="0" y="751"/>
                  </a:lnTo>
                  <a:lnTo>
                    <a:pt x="0" y="1362"/>
                  </a:lnTo>
                  <a:lnTo>
                    <a:pt x="326" y="1362"/>
                  </a:lnTo>
                  <a:lnTo>
                    <a:pt x="326" y="1036"/>
                  </a:lnTo>
                  <a:lnTo>
                    <a:pt x="503" y="1036"/>
                  </a:lnTo>
                  <a:lnTo>
                    <a:pt x="503" y="1362"/>
                  </a:lnTo>
                  <a:lnTo>
                    <a:pt x="2841" y="1362"/>
                  </a:lnTo>
                  <a:lnTo>
                    <a:pt x="2841" y="845"/>
                  </a:lnTo>
                  <a:lnTo>
                    <a:pt x="2572" y="574"/>
                  </a:lnTo>
                  <a:close/>
                  <a:moveTo>
                    <a:pt x="1125" y="651"/>
                  </a:moveTo>
                  <a:lnTo>
                    <a:pt x="947" y="651"/>
                  </a:lnTo>
                  <a:lnTo>
                    <a:pt x="947" y="474"/>
                  </a:lnTo>
                  <a:lnTo>
                    <a:pt x="1125" y="474"/>
                  </a:lnTo>
                  <a:lnTo>
                    <a:pt x="1125" y="651"/>
                  </a:lnTo>
                  <a:close/>
                  <a:moveTo>
                    <a:pt x="1125" y="296"/>
                  </a:moveTo>
                  <a:lnTo>
                    <a:pt x="947" y="296"/>
                  </a:lnTo>
                  <a:lnTo>
                    <a:pt x="947" y="118"/>
                  </a:lnTo>
                  <a:lnTo>
                    <a:pt x="1125" y="118"/>
                  </a:lnTo>
                  <a:lnTo>
                    <a:pt x="1125" y="296"/>
                  </a:lnTo>
                  <a:close/>
                  <a:moveTo>
                    <a:pt x="1568" y="651"/>
                  </a:moveTo>
                  <a:lnTo>
                    <a:pt x="1391" y="651"/>
                  </a:lnTo>
                  <a:lnTo>
                    <a:pt x="1391" y="474"/>
                  </a:lnTo>
                  <a:lnTo>
                    <a:pt x="1568" y="474"/>
                  </a:lnTo>
                  <a:lnTo>
                    <a:pt x="1568" y="651"/>
                  </a:lnTo>
                  <a:close/>
                  <a:moveTo>
                    <a:pt x="1568" y="296"/>
                  </a:moveTo>
                  <a:lnTo>
                    <a:pt x="1391" y="296"/>
                  </a:lnTo>
                  <a:lnTo>
                    <a:pt x="1391" y="118"/>
                  </a:lnTo>
                  <a:lnTo>
                    <a:pt x="1568" y="118"/>
                  </a:lnTo>
                  <a:lnTo>
                    <a:pt x="1568" y="296"/>
                  </a:lnTo>
                  <a:close/>
                  <a:moveTo>
                    <a:pt x="2486" y="1184"/>
                  </a:moveTo>
                  <a:lnTo>
                    <a:pt x="2427" y="1184"/>
                  </a:lnTo>
                  <a:lnTo>
                    <a:pt x="2427" y="977"/>
                  </a:lnTo>
                  <a:lnTo>
                    <a:pt x="2486" y="977"/>
                  </a:lnTo>
                  <a:lnTo>
                    <a:pt x="2486" y="1184"/>
                  </a:lnTo>
                  <a:close/>
                  <a:moveTo>
                    <a:pt x="2604" y="1184"/>
                  </a:moveTo>
                  <a:lnTo>
                    <a:pt x="2545" y="1184"/>
                  </a:lnTo>
                  <a:lnTo>
                    <a:pt x="2545" y="977"/>
                  </a:lnTo>
                  <a:lnTo>
                    <a:pt x="2604" y="977"/>
                  </a:lnTo>
                  <a:lnTo>
                    <a:pt x="2604" y="1184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굴림" panose="020B0600000101010101" pitchFamily="50" charset="-127"/>
              </a:endParaRPr>
            </a:p>
          </p:txBody>
        </p:sp>
        <p:grpSp>
          <p:nvGrpSpPr>
            <p:cNvPr id="21" name="그룹 59">
              <a:extLst>
                <a:ext uri="{FF2B5EF4-FFF2-40B4-BE49-F238E27FC236}">
                  <a16:creationId xmlns:a16="http://schemas.microsoft.com/office/drawing/2014/main" id="{429BF192-CF33-4B84-9599-8A6ADAA970E9}"/>
                </a:ext>
              </a:extLst>
            </p:cNvPr>
            <p:cNvGrpSpPr/>
            <p:nvPr/>
          </p:nvGrpSpPr>
          <p:grpSpPr bwMode="auto">
            <a:xfrm>
              <a:off x="8791265" y="5464173"/>
              <a:ext cx="203819" cy="1177902"/>
              <a:chOff x="4236493" y="5664438"/>
              <a:chExt cx="203819" cy="1178460"/>
            </a:xfrm>
            <a:solidFill>
              <a:srgbClr val="D6E3F3"/>
            </a:solidFill>
          </p:grpSpPr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B86840F1-92C9-4D48-9876-89628691B719}"/>
                  </a:ext>
                </a:extLst>
              </p:cNvPr>
              <p:cNvSpPr/>
              <p:nvPr/>
            </p:nvSpPr>
            <p:spPr>
              <a:xfrm>
                <a:off x="4236493" y="5989429"/>
                <a:ext cx="203819" cy="1079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BA16AC32-D797-403D-9810-D4802FF59415}"/>
                  </a:ext>
                </a:extLst>
              </p:cNvPr>
              <p:cNvSpPr/>
              <p:nvPr/>
            </p:nvSpPr>
            <p:spPr>
              <a:xfrm>
                <a:off x="4266654" y="5928065"/>
                <a:ext cx="143496" cy="5385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4" name="직사각형 43">
                <a:extLst>
                  <a:ext uri="{FF2B5EF4-FFF2-40B4-BE49-F238E27FC236}">
                    <a16:creationId xmlns:a16="http://schemas.microsoft.com/office/drawing/2014/main" id="{84F5D0FD-47A3-48C9-8653-854F358C757D}"/>
                  </a:ext>
                </a:extLst>
              </p:cNvPr>
              <p:cNvSpPr/>
              <p:nvPr/>
            </p:nvSpPr>
            <p:spPr>
              <a:xfrm>
                <a:off x="4301172" y="5898504"/>
                <a:ext cx="74460" cy="526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sp>
            <p:nvSpPr>
              <p:cNvPr id="45" name="직사각형 44">
                <a:extLst>
                  <a:ext uri="{FF2B5EF4-FFF2-40B4-BE49-F238E27FC236}">
                    <a16:creationId xmlns:a16="http://schemas.microsoft.com/office/drawing/2014/main" id="{57F686B0-7034-428A-A670-120EDF6271DE}"/>
                  </a:ext>
                </a:extLst>
              </p:cNvPr>
              <p:cNvSpPr/>
              <p:nvPr/>
            </p:nvSpPr>
            <p:spPr>
              <a:xfrm>
                <a:off x="4313408" y="6060092"/>
                <a:ext cx="49988" cy="78280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endParaRPr>
              </a:p>
            </p:txBody>
          </p:sp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2C475658-3F4C-47A5-A146-97DBB71B5D0E}"/>
                  </a:ext>
                </a:extLst>
              </p:cNvPr>
              <p:cNvCxnSpPr/>
              <p:nvPr/>
            </p:nvCxnSpPr>
            <p:spPr>
              <a:xfrm>
                <a:off x="4338402" y="5664438"/>
                <a:ext cx="0" cy="251411"/>
              </a:xfrm>
              <a:prstGeom prst="line">
                <a:avLst/>
              </a:prstGeom>
              <a:grpFill/>
              <a:ln w="19050">
                <a:solidFill>
                  <a:srgbClr val="D6E3F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92">
              <a:extLst>
                <a:ext uri="{FF2B5EF4-FFF2-40B4-BE49-F238E27FC236}">
                  <a16:creationId xmlns:a16="http://schemas.microsoft.com/office/drawing/2014/main" id="{E63B7CC4-DE4D-459F-8D06-966D9ECEF4B1}"/>
                </a:ext>
              </a:extLst>
            </p:cNvPr>
            <p:cNvGrpSpPr/>
            <p:nvPr/>
          </p:nvGrpSpPr>
          <p:grpSpPr bwMode="auto">
            <a:xfrm>
              <a:off x="8444198" y="6287458"/>
              <a:ext cx="219846" cy="309894"/>
              <a:chOff x="3151410" y="4228404"/>
              <a:chExt cx="556469" cy="784772"/>
            </a:xfrm>
            <a:solidFill>
              <a:srgbClr val="D6E3F3"/>
            </a:solidFill>
          </p:grpSpPr>
          <p:sp>
            <p:nvSpPr>
              <p:cNvPr id="38" name="이등변 삼각형 37">
                <a:extLst>
                  <a:ext uri="{FF2B5EF4-FFF2-40B4-BE49-F238E27FC236}">
                    <a16:creationId xmlns:a16="http://schemas.microsoft.com/office/drawing/2014/main" id="{A8D52812-E4F9-4761-AEB9-D0DC447F37F7}"/>
                  </a:ext>
                </a:extLst>
              </p:cNvPr>
              <p:cNvSpPr/>
              <p:nvPr/>
            </p:nvSpPr>
            <p:spPr>
              <a:xfrm>
                <a:off x="3163446" y="4311528"/>
                <a:ext cx="532392" cy="341615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39" name="이등변 삼각형 38">
                <a:extLst>
                  <a:ext uri="{FF2B5EF4-FFF2-40B4-BE49-F238E27FC236}">
                    <a16:creationId xmlns:a16="http://schemas.microsoft.com/office/drawing/2014/main" id="{5337B729-E898-4571-AEC4-3D2EAE43CF74}"/>
                  </a:ext>
                </a:extLst>
              </p:cNvPr>
              <p:cNvSpPr/>
              <p:nvPr/>
            </p:nvSpPr>
            <p:spPr>
              <a:xfrm>
                <a:off x="3151410" y="4411997"/>
                <a:ext cx="556469" cy="43205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0" name="이등변 삼각형 39">
                <a:extLst>
                  <a:ext uri="{FF2B5EF4-FFF2-40B4-BE49-F238E27FC236}">
                    <a16:creationId xmlns:a16="http://schemas.microsoft.com/office/drawing/2014/main" id="{6650137C-60A5-47A5-99C9-D57E844A1EC2}"/>
                  </a:ext>
                </a:extLst>
              </p:cNvPr>
              <p:cNvSpPr/>
              <p:nvPr/>
            </p:nvSpPr>
            <p:spPr>
              <a:xfrm>
                <a:off x="3231777" y="4228404"/>
                <a:ext cx="395737" cy="253930"/>
              </a:xfrm>
              <a:prstGeom prst="triangle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9596A39E-8132-481A-91A7-F6AB52336474}"/>
                  </a:ext>
                </a:extLst>
              </p:cNvPr>
              <p:cNvSpPr/>
              <p:nvPr/>
            </p:nvSpPr>
            <p:spPr>
              <a:xfrm>
                <a:off x="3393256" y="4844039"/>
                <a:ext cx="72822" cy="169137"/>
              </a:xfrm>
              <a:prstGeom prst="rect">
                <a:avLst/>
              </a:prstGeom>
              <a:grpFill/>
              <a:ln w="19050" algn="ctr">
                <a:noFill/>
                <a:rou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굴림" panose="020B0600000101010101" pitchFamily="50" charset="-127"/>
                </a:endParaRPr>
              </a:p>
            </p:txBody>
          </p:sp>
        </p:grp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FE31235-666C-459E-8997-4EC086B2A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  <a:lnTo>
                    <a:pt x="445" y="4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F3D895FF-F67D-4C28-82CC-2D7D80FDB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368" y="6178316"/>
              <a:ext cx="563014" cy="502028"/>
            </a:xfrm>
            <a:custGeom>
              <a:avLst/>
              <a:gdLst>
                <a:gd name="T0" fmla="*/ 445 w 519"/>
                <a:gd name="T1" fmla="*/ 453 h 463"/>
                <a:gd name="T2" fmla="*/ 469 w 519"/>
                <a:gd name="T3" fmla="*/ 436 h 463"/>
                <a:gd name="T4" fmla="*/ 519 w 519"/>
                <a:gd name="T5" fmla="*/ 444 h 463"/>
                <a:gd name="T6" fmla="*/ 506 w 519"/>
                <a:gd name="T7" fmla="*/ 451 h 463"/>
                <a:gd name="T8" fmla="*/ 430 w 519"/>
                <a:gd name="T9" fmla="*/ 460 h 463"/>
                <a:gd name="T10" fmla="*/ 231 w 519"/>
                <a:gd name="T11" fmla="*/ 463 h 463"/>
                <a:gd name="T12" fmla="*/ 29 w 519"/>
                <a:gd name="T13" fmla="*/ 454 h 463"/>
                <a:gd name="T14" fmla="*/ 0 w 519"/>
                <a:gd name="T15" fmla="*/ 447 h 463"/>
                <a:gd name="T16" fmla="*/ 26 w 519"/>
                <a:gd name="T17" fmla="*/ 438 h 463"/>
                <a:gd name="T18" fmla="*/ 71 w 519"/>
                <a:gd name="T19" fmla="*/ 434 h 463"/>
                <a:gd name="T20" fmla="*/ 89 w 519"/>
                <a:gd name="T21" fmla="*/ 405 h 463"/>
                <a:gd name="T22" fmla="*/ 104 w 519"/>
                <a:gd name="T23" fmla="*/ 337 h 463"/>
                <a:gd name="T24" fmla="*/ 108 w 519"/>
                <a:gd name="T25" fmla="*/ 251 h 463"/>
                <a:gd name="T26" fmla="*/ 98 w 519"/>
                <a:gd name="T27" fmla="*/ 223 h 463"/>
                <a:gd name="T28" fmla="*/ 71 w 519"/>
                <a:gd name="T29" fmla="*/ 229 h 463"/>
                <a:gd name="T30" fmla="*/ 50 w 519"/>
                <a:gd name="T31" fmla="*/ 229 h 463"/>
                <a:gd name="T32" fmla="*/ 17 w 519"/>
                <a:gd name="T33" fmla="*/ 202 h 463"/>
                <a:gd name="T34" fmla="*/ 13 w 519"/>
                <a:gd name="T35" fmla="*/ 170 h 463"/>
                <a:gd name="T36" fmla="*/ 13 w 519"/>
                <a:gd name="T37" fmla="*/ 153 h 463"/>
                <a:gd name="T38" fmla="*/ 3 w 519"/>
                <a:gd name="T39" fmla="*/ 127 h 463"/>
                <a:gd name="T40" fmla="*/ 12 w 519"/>
                <a:gd name="T41" fmla="*/ 92 h 463"/>
                <a:gd name="T42" fmla="*/ 23 w 519"/>
                <a:gd name="T43" fmla="*/ 75 h 463"/>
                <a:gd name="T44" fmla="*/ 32 w 519"/>
                <a:gd name="T45" fmla="*/ 43 h 463"/>
                <a:gd name="T46" fmla="*/ 68 w 519"/>
                <a:gd name="T47" fmla="*/ 21 h 463"/>
                <a:gd name="T48" fmla="*/ 87 w 519"/>
                <a:gd name="T49" fmla="*/ 18 h 463"/>
                <a:gd name="T50" fmla="*/ 114 w 519"/>
                <a:gd name="T51" fmla="*/ 1 h 463"/>
                <a:gd name="T52" fmla="*/ 153 w 519"/>
                <a:gd name="T53" fmla="*/ 7 h 463"/>
                <a:gd name="T54" fmla="*/ 170 w 519"/>
                <a:gd name="T55" fmla="*/ 15 h 463"/>
                <a:gd name="T56" fmla="*/ 192 w 519"/>
                <a:gd name="T57" fmla="*/ 11 h 463"/>
                <a:gd name="T58" fmla="*/ 222 w 519"/>
                <a:gd name="T59" fmla="*/ 21 h 463"/>
                <a:gd name="T60" fmla="*/ 242 w 519"/>
                <a:gd name="T61" fmla="*/ 54 h 463"/>
                <a:gd name="T62" fmla="*/ 242 w 519"/>
                <a:gd name="T63" fmla="*/ 73 h 463"/>
                <a:gd name="T64" fmla="*/ 261 w 519"/>
                <a:gd name="T65" fmla="*/ 96 h 463"/>
                <a:gd name="T66" fmla="*/ 261 w 519"/>
                <a:gd name="T67" fmla="*/ 141 h 463"/>
                <a:gd name="T68" fmla="*/ 241 w 519"/>
                <a:gd name="T69" fmla="*/ 163 h 463"/>
                <a:gd name="T70" fmla="*/ 241 w 519"/>
                <a:gd name="T71" fmla="*/ 176 h 463"/>
                <a:gd name="T72" fmla="*/ 234 w 519"/>
                <a:gd name="T73" fmla="*/ 203 h 463"/>
                <a:gd name="T74" fmla="*/ 219 w 519"/>
                <a:gd name="T75" fmla="*/ 218 h 463"/>
                <a:gd name="T76" fmla="*/ 193 w 519"/>
                <a:gd name="T77" fmla="*/ 228 h 463"/>
                <a:gd name="T78" fmla="*/ 166 w 519"/>
                <a:gd name="T79" fmla="*/ 220 h 463"/>
                <a:gd name="T80" fmla="*/ 147 w 519"/>
                <a:gd name="T81" fmla="*/ 226 h 463"/>
                <a:gd name="T82" fmla="*/ 140 w 519"/>
                <a:gd name="T83" fmla="*/ 275 h 463"/>
                <a:gd name="T84" fmla="*/ 147 w 519"/>
                <a:gd name="T85" fmla="*/ 356 h 463"/>
                <a:gd name="T86" fmla="*/ 166 w 519"/>
                <a:gd name="T87" fmla="*/ 421 h 463"/>
                <a:gd name="T88" fmla="*/ 182 w 519"/>
                <a:gd name="T89" fmla="*/ 430 h 463"/>
                <a:gd name="T90" fmla="*/ 203 w 519"/>
                <a:gd name="T91" fmla="*/ 454 h 463"/>
                <a:gd name="T92" fmla="*/ 228 w 519"/>
                <a:gd name="T93" fmla="*/ 441 h 463"/>
                <a:gd name="T94" fmla="*/ 229 w 519"/>
                <a:gd name="T95" fmla="*/ 441 h 463"/>
                <a:gd name="T96" fmla="*/ 229 w 519"/>
                <a:gd name="T97" fmla="*/ 441 h 463"/>
                <a:gd name="T98" fmla="*/ 254 w 519"/>
                <a:gd name="T99" fmla="*/ 428 h 463"/>
                <a:gd name="T100" fmla="*/ 420 w 519"/>
                <a:gd name="T101" fmla="*/ 443 h 463"/>
                <a:gd name="T102" fmla="*/ 443 w 519"/>
                <a:gd name="T103" fmla="*/ 43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9" h="463">
                  <a:moveTo>
                    <a:pt x="445" y="441"/>
                  </a:moveTo>
                  <a:lnTo>
                    <a:pt x="445" y="441"/>
                  </a:lnTo>
                  <a:lnTo>
                    <a:pt x="445" y="453"/>
                  </a:lnTo>
                  <a:lnTo>
                    <a:pt x="445" y="453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36"/>
                  </a:lnTo>
                  <a:lnTo>
                    <a:pt x="469" y="436"/>
                  </a:lnTo>
                  <a:lnTo>
                    <a:pt x="494" y="438"/>
                  </a:lnTo>
                  <a:lnTo>
                    <a:pt x="506" y="441"/>
                  </a:lnTo>
                  <a:lnTo>
                    <a:pt x="519" y="444"/>
                  </a:lnTo>
                  <a:lnTo>
                    <a:pt x="519" y="444"/>
                  </a:lnTo>
                  <a:lnTo>
                    <a:pt x="519" y="447"/>
                  </a:lnTo>
                  <a:lnTo>
                    <a:pt x="519" y="447"/>
                  </a:lnTo>
                  <a:lnTo>
                    <a:pt x="513" y="450"/>
                  </a:lnTo>
                  <a:lnTo>
                    <a:pt x="506" y="451"/>
                  </a:lnTo>
                  <a:lnTo>
                    <a:pt x="506" y="451"/>
                  </a:lnTo>
                  <a:lnTo>
                    <a:pt x="469" y="456"/>
                  </a:lnTo>
                  <a:lnTo>
                    <a:pt x="448" y="459"/>
                  </a:lnTo>
                  <a:lnTo>
                    <a:pt x="430" y="460"/>
                  </a:lnTo>
                  <a:lnTo>
                    <a:pt x="430" y="460"/>
                  </a:lnTo>
                  <a:lnTo>
                    <a:pt x="330" y="463"/>
                  </a:lnTo>
                  <a:lnTo>
                    <a:pt x="231" y="463"/>
                  </a:lnTo>
                  <a:lnTo>
                    <a:pt x="231" y="463"/>
                  </a:lnTo>
                  <a:lnTo>
                    <a:pt x="180" y="463"/>
                  </a:lnTo>
                  <a:lnTo>
                    <a:pt x="130" y="462"/>
                  </a:lnTo>
                  <a:lnTo>
                    <a:pt x="79" y="459"/>
                  </a:lnTo>
                  <a:lnTo>
                    <a:pt x="29" y="454"/>
                  </a:lnTo>
                  <a:lnTo>
                    <a:pt x="29" y="454"/>
                  </a:lnTo>
                  <a:lnTo>
                    <a:pt x="6" y="450"/>
                  </a:lnTo>
                  <a:lnTo>
                    <a:pt x="6" y="450"/>
                  </a:lnTo>
                  <a:lnTo>
                    <a:pt x="0" y="447"/>
                  </a:lnTo>
                  <a:lnTo>
                    <a:pt x="0" y="447"/>
                  </a:lnTo>
                  <a:lnTo>
                    <a:pt x="6" y="443"/>
                  </a:lnTo>
                  <a:lnTo>
                    <a:pt x="13" y="441"/>
                  </a:lnTo>
                  <a:lnTo>
                    <a:pt x="26" y="438"/>
                  </a:lnTo>
                  <a:lnTo>
                    <a:pt x="26" y="438"/>
                  </a:lnTo>
                  <a:lnTo>
                    <a:pt x="48" y="437"/>
                  </a:lnTo>
                  <a:lnTo>
                    <a:pt x="71" y="434"/>
                  </a:lnTo>
                  <a:lnTo>
                    <a:pt x="71" y="434"/>
                  </a:lnTo>
                  <a:lnTo>
                    <a:pt x="76" y="433"/>
                  </a:lnTo>
                  <a:lnTo>
                    <a:pt x="79" y="428"/>
                  </a:lnTo>
                  <a:lnTo>
                    <a:pt x="79" y="428"/>
                  </a:lnTo>
                  <a:lnTo>
                    <a:pt x="89" y="405"/>
                  </a:lnTo>
                  <a:lnTo>
                    <a:pt x="97" y="384"/>
                  </a:lnTo>
                  <a:lnTo>
                    <a:pt x="101" y="362"/>
                  </a:lnTo>
                  <a:lnTo>
                    <a:pt x="104" y="337"/>
                  </a:lnTo>
                  <a:lnTo>
                    <a:pt x="104" y="337"/>
                  </a:lnTo>
                  <a:lnTo>
                    <a:pt x="105" y="313"/>
                  </a:lnTo>
                  <a:lnTo>
                    <a:pt x="108" y="287"/>
                  </a:lnTo>
                  <a:lnTo>
                    <a:pt x="108" y="262"/>
                  </a:lnTo>
                  <a:lnTo>
                    <a:pt x="108" y="251"/>
                  </a:lnTo>
                  <a:lnTo>
                    <a:pt x="107" y="238"/>
                  </a:lnTo>
                  <a:lnTo>
                    <a:pt x="107" y="238"/>
                  </a:lnTo>
                  <a:lnTo>
                    <a:pt x="102" y="229"/>
                  </a:lnTo>
                  <a:lnTo>
                    <a:pt x="98" y="223"/>
                  </a:lnTo>
                  <a:lnTo>
                    <a:pt x="95" y="220"/>
                  </a:lnTo>
                  <a:lnTo>
                    <a:pt x="95" y="220"/>
                  </a:lnTo>
                  <a:lnTo>
                    <a:pt x="82" y="226"/>
                  </a:lnTo>
                  <a:lnTo>
                    <a:pt x="71" y="229"/>
                  </a:lnTo>
                  <a:lnTo>
                    <a:pt x="71" y="229"/>
                  </a:lnTo>
                  <a:lnTo>
                    <a:pt x="63" y="231"/>
                  </a:lnTo>
                  <a:lnTo>
                    <a:pt x="58" y="229"/>
                  </a:lnTo>
                  <a:lnTo>
                    <a:pt x="50" y="229"/>
                  </a:lnTo>
                  <a:lnTo>
                    <a:pt x="45" y="226"/>
                  </a:lnTo>
                  <a:lnTo>
                    <a:pt x="33" y="220"/>
                  </a:lnTo>
                  <a:lnTo>
                    <a:pt x="23" y="212"/>
                  </a:lnTo>
                  <a:lnTo>
                    <a:pt x="17" y="202"/>
                  </a:lnTo>
                  <a:lnTo>
                    <a:pt x="13" y="190"/>
                  </a:lnTo>
                  <a:lnTo>
                    <a:pt x="12" y="183"/>
                  </a:lnTo>
                  <a:lnTo>
                    <a:pt x="12" y="176"/>
                  </a:lnTo>
                  <a:lnTo>
                    <a:pt x="13" y="170"/>
                  </a:lnTo>
                  <a:lnTo>
                    <a:pt x="14" y="163"/>
                  </a:lnTo>
                  <a:lnTo>
                    <a:pt x="14" y="163"/>
                  </a:lnTo>
                  <a:lnTo>
                    <a:pt x="16" y="157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7" y="144"/>
                  </a:lnTo>
                  <a:lnTo>
                    <a:pt x="4" y="135"/>
                  </a:lnTo>
                  <a:lnTo>
                    <a:pt x="3" y="127"/>
                  </a:lnTo>
                  <a:lnTo>
                    <a:pt x="3" y="118"/>
                  </a:lnTo>
                  <a:lnTo>
                    <a:pt x="4" y="108"/>
                  </a:lnTo>
                  <a:lnTo>
                    <a:pt x="7" y="99"/>
                  </a:lnTo>
                  <a:lnTo>
                    <a:pt x="12" y="92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0"/>
                  </a:lnTo>
                  <a:lnTo>
                    <a:pt x="23" y="75"/>
                  </a:lnTo>
                  <a:lnTo>
                    <a:pt x="23" y="75"/>
                  </a:lnTo>
                  <a:lnTo>
                    <a:pt x="23" y="63"/>
                  </a:lnTo>
                  <a:lnTo>
                    <a:pt x="26" y="53"/>
                  </a:lnTo>
                  <a:lnTo>
                    <a:pt x="32" y="43"/>
                  </a:lnTo>
                  <a:lnTo>
                    <a:pt x="37" y="36"/>
                  </a:lnTo>
                  <a:lnTo>
                    <a:pt x="46" y="28"/>
                  </a:lnTo>
                  <a:lnTo>
                    <a:pt x="56" y="24"/>
                  </a:lnTo>
                  <a:lnTo>
                    <a:pt x="6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4" y="21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95" y="11"/>
                  </a:lnTo>
                  <a:lnTo>
                    <a:pt x="104" y="5"/>
                  </a:lnTo>
                  <a:lnTo>
                    <a:pt x="114" y="1"/>
                  </a:lnTo>
                  <a:lnTo>
                    <a:pt x="124" y="0"/>
                  </a:lnTo>
                  <a:lnTo>
                    <a:pt x="134" y="0"/>
                  </a:lnTo>
                  <a:lnTo>
                    <a:pt x="144" y="2"/>
                  </a:lnTo>
                  <a:lnTo>
                    <a:pt x="153" y="7"/>
                  </a:lnTo>
                  <a:lnTo>
                    <a:pt x="163" y="14"/>
                  </a:lnTo>
                  <a:lnTo>
                    <a:pt x="163" y="14"/>
                  </a:lnTo>
                  <a:lnTo>
                    <a:pt x="166" y="15"/>
                  </a:lnTo>
                  <a:lnTo>
                    <a:pt x="170" y="15"/>
                  </a:lnTo>
                  <a:lnTo>
                    <a:pt x="170" y="15"/>
                  </a:lnTo>
                  <a:lnTo>
                    <a:pt x="177" y="13"/>
                  </a:lnTo>
                  <a:lnTo>
                    <a:pt x="185" y="11"/>
                  </a:lnTo>
                  <a:lnTo>
                    <a:pt x="192" y="11"/>
                  </a:lnTo>
                  <a:lnTo>
                    <a:pt x="198" y="11"/>
                  </a:lnTo>
                  <a:lnTo>
                    <a:pt x="205" y="13"/>
                  </a:lnTo>
                  <a:lnTo>
                    <a:pt x="210" y="14"/>
                  </a:lnTo>
                  <a:lnTo>
                    <a:pt x="222" y="21"/>
                  </a:lnTo>
                  <a:lnTo>
                    <a:pt x="231" y="30"/>
                  </a:lnTo>
                  <a:lnTo>
                    <a:pt x="238" y="41"/>
                  </a:lnTo>
                  <a:lnTo>
                    <a:pt x="241" y="47"/>
                  </a:lnTo>
                  <a:lnTo>
                    <a:pt x="242" y="54"/>
                  </a:lnTo>
                  <a:lnTo>
                    <a:pt x="242" y="62"/>
                  </a:lnTo>
                  <a:lnTo>
                    <a:pt x="242" y="69"/>
                  </a:lnTo>
                  <a:lnTo>
                    <a:pt x="242" y="69"/>
                  </a:lnTo>
                  <a:lnTo>
                    <a:pt x="242" y="73"/>
                  </a:lnTo>
                  <a:lnTo>
                    <a:pt x="245" y="76"/>
                  </a:lnTo>
                  <a:lnTo>
                    <a:pt x="245" y="76"/>
                  </a:lnTo>
                  <a:lnTo>
                    <a:pt x="255" y="86"/>
                  </a:lnTo>
                  <a:lnTo>
                    <a:pt x="261" y="96"/>
                  </a:lnTo>
                  <a:lnTo>
                    <a:pt x="265" y="108"/>
                  </a:lnTo>
                  <a:lnTo>
                    <a:pt x="267" y="118"/>
                  </a:lnTo>
                  <a:lnTo>
                    <a:pt x="265" y="129"/>
                  </a:lnTo>
                  <a:lnTo>
                    <a:pt x="261" y="141"/>
                  </a:lnTo>
                  <a:lnTo>
                    <a:pt x="254" y="151"/>
                  </a:lnTo>
                  <a:lnTo>
                    <a:pt x="245" y="160"/>
                  </a:lnTo>
                  <a:lnTo>
                    <a:pt x="245" y="160"/>
                  </a:lnTo>
                  <a:lnTo>
                    <a:pt x="241" y="163"/>
                  </a:lnTo>
                  <a:lnTo>
                    <a:pt x="241" y="166"/>
                  </a:lnTo>
                  <a:lnTo>
                    <a:pt x="241" y="168"/>
                  </a:lnTo>
                  <a:lnTo>
                    <a:pt x="241" y="168"/>
                  </a:lnTo>
                  <a:lnTo>
                    <a:pt x="241" y="176"/>
                  </a:lnTo>
                  <a:lnTo>
                    <a:pt x="241" y="183"/>
                  </a:lnTo>
                  <a:lnTo>
                    <a:pt x="239" y="190"/>
                  </a:lnTo>
                  <a:lnTo>
                    <a:pt x="238" y="196"/>
                  </a:lnTo>
                  <a:lnTo>
                    <a:pt x="234" y="203"/>
                  </a:lnTo>
                  <a:lnTo>
                    <a:pt x="231" y="209"/>
                  </a:lnTo>
                  <a:lnTo>
                    <a:pt x="225" y="213"/>
                  </a:lnTo>
                  <a:lnTo>
                    <a:pt x="219" y="218"/>
                  </a:lnTo>
                  <a:lnTo>
                    <a:pt x="219" y="218"/>
                  </a:lnTo>
                  <a:lnTo>
                    <a:pt x="212" y="222"/>
                  </a:lnTo>
                  <a:lnTo>
                    <a:pt x="206" y="225"/>
                  </a:lnTo>
                  <a:lnTo>
                    <a:pt x="199" y="226"/>
                  </a:lnTo>
                  <a:lnTo>
                    <a:pt x="193" y="228"/>
                  </a:lnTo>
                  <a:lnTo>
                    <a:pt x="186" y="228"/>
                  </a:lnTo>
                  <a:lnTo>
                    <a:pt x="179" y="226"/>
                  </a:lnTo>
                  <a:lnTo>
                    <a:pt x="172" y="223"/>
                  </a:lnTo>
                  <a:lnTo>
                    <a:pt x="166" y="220"/>
                  </a:lnTo>
                  <a:lnTo>
                    <a:pt x="166" y="220"/>
                  </a:lnTo>
                  <a:lnTo>
                    <a:pt x="153" y="215"/>
                  </a:lnTo>
                  <a:lnTo>
                    <a:pt x="153" y="215"/>
                  </a:lnTo>
                  <a:lnTo>
                    <a:pt x="147" y="226"/>
                  </a:lnTo>
                  <a:lnTo>
                    <a:pt x="144" y="235"/>
                  </a:lnTo>
                  <a:lnTo>
                    <a:pt x="141" y="255"/>
                  </a:lnTo>
                  <a:lnTo>
                    <a:pt x="141" y="255"/>
                  </a:lnTo>
                  <a:lnTo>
                    <a:pt x="140" y="275"/>
                  </a:lnTo>
                  <a:lnTo>
                    <a:pt x="140" y="297"/>
                  </a:lnTo>
                  <a:lnTo>
                    <a:pt x="141" y="317"/>
                  </a:lnTo>
                  <a:lnTo>
                    <a:pt x="143" y="337"/>
                  </a:lnTo>
                  <a:lnTo>
                    <a:pt x="147" y="356"/>
                  </a:lnTo>
                  <a:lnTo>
                    <a:pt x="151" y="376"/>
                  </a:lnTo>
                  <a:lnTo>
                    <a:pt x="164" y="417"/>
                  </a:lnTo>
                  <a:lnTo>
                    <a:pt x="164" y="417"/>
                  </a:lnTo>
                  <a:lnTo>
                    <a:pt x="166" y="421"/>
                  </a:lnTo>
                  <a:lnTo>
                    <a:pt x="172" y="425"/>
                  </a:lnTo>
                  <a:lnTo>
                    <a:pt x="176" y="428"/>
                  </a:lnTo>
                  <a:lnTo>
                    <a:pt x="182" y="430"/>
                  </a:lnTo>
                  <a:lnTo>
                    <a:pt x="182" y="430"/>
                  </a:lnTo>
                  <a:lnTo>
                    <a:pt x="203" y="430"/>
                  </a:lnTo>
                  <a:lnTo>
                    <a:pt x="203" y="430"/>
                  </a:lnTo>
                  <a:lnTo>
                    <a:pt x="203" y="454"/>
                  </a:lnTo>
                  <a:lnTo>
                    <a:pt x="203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8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29" y="440"/>
                  </a:lnTo>
                  <a:lnTo>
                    <a:pt x="229" y="441"/>
                  </a:lnTo>
                  <a:lnTo>
                    <a:pt x="229" y="441"/>
                  </a:lnTo>
                  <a:lnTo>
                    <a:pt x="252" y="441"/>
                  </a:lnTo>
                  <a:lnTo>
                    <a:pt x="252" y="441"/>
                  </a:lnTo>
                  <a:lnTo>
                    <a:pt x="254" y="428"/>
                  </a:lnTo>
                  <a:lnTo>
                    <a:pt x="254" y="428"/>
                  </a:lnTo>
                  <a:lnTo>
                    <a:pt x="420" y="431"/>
                  </a:lnTo>
                  <a:lnTo>
                    <a:pt x="420" y="431"/>
                  </a:lnTo>
                  <a:lnTo>
                    <a:pt x="420" y="443"/>
                  </a:lnTo>
                  <a:lnTo>
                    <a:pt x="420" y="443"/>
                  </a:lnTo>
                  <a:lnTo>
                    <a:pt x="443" y="443"/>
                  </a:lnTo>
                  <a:lnTo>
                    <a:pt x="443" y="443"/>
                  </a:lnTo>
                  <a:lnTo>
                    <a:pt x="443" y="433"/>
                  </a:lnTo>
                  <a:lnTo>
                    <a:pt x="443" y="433"/>
                  </a:lnTo>
                  <a:lnTo>
                    <a:pt x="445" y="433"/>
                  </a:lnTo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39BDC4F-D87F-4BFF-9B5D-B5A90F888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329" y="6557819"/>
              <a:ext cx="299406" cy="111682"/>
            </a:xfrm>
            <a:custGeom>
              <a:avLst/>
              <a:gdLst>
                <a:gd name="T0" fmla="*/ 276 w 276"/>
                <a:gd name="T1" fmla="*/ 36 h 103"/>
                <a:gd name="T2" fmla="*/ 264 w 276"/>
                <a:gd name="T3" fmla="*/ 38 h 103"/>
                <a:gd name="T4" fmla="*/ 264 w 276"/>
                <a:gd name="T5" fmla="*/ 86 h 103"/>
                <a:gd name="T6" fmla="*/ 264 w 276"/>
                <a:gd name="T7" fmla="*/ 94 h 103"/>
                <a:gd name="T8" fmla="*/ 264 w 276"/>
                <a:gd name="T9" fmla="*/ 101 h 103"/>
                <a:gd name="T10" fmla="*/ 256 w 276"/>
                <a:gd name="T11" fmla="*/ 101 h 103"/>
                <a:gd name="T12" fmla="*/ 250 w 276"/>
                <a:gd name="T13" fmla="*/ 100 h 103"/>
                <a:gd name="T14" fmla="*/ 248 w 276"/>
                <a:gd name="T15" fmla="*/ 96 h 103"/>
                <a:gd name="T16" fmla="*/ 248 w 276"/>
                <a:gd name="T17" fmla="*/ 38 h 103"/>
                <a:gd name="T18" fmla="*/ 240 w 276"/>
                <a:gd name="T19" fmla="*/ 38 h 103"/>
                <a:gd name="T20" fmla="*/ 240 w 276"/>
                <a:gd name="T21" fmla="*/ 81 h 103"/>
                <a:gd name="T22" fmla="*/ 240 w 276"/>
                <a:gd name="T23" fmla="*/ 86 h 103"/>
                <a:gd name="T24" fmla="*/ 238 w 276"/>
                <a:gd name="T25" fmla="*/ 88 h 103"/>
                <a:gd name="T26" fmla="*/ 225 w 276"/>
                <a:gd name="T27" fmla="*/ 88 h 103"/>
                <a:gd name="T28" fmla="*/ 224 w 276"/>
                <a:gd name="T29" fmla="*/ 86 h 103"/>
                <a:gd name="T30" fmla="*/ 224 w 276"/>
                <a:gd name="T31" fmla="*/ 83 h 103"/>
                <a:gd name="T32" fmla="*/ 224 w 276"/>
                <a:gd name="T33" fmla="*/ 38 h 103"/>
                <a:gd name="T34" fmla="*/ 49 w 276"/>
                <a:gd name="T35" fmla="*/ 38 h 103"/>
                <a:gd name="T36" fmla="*/ 49 w 276"/>
                <a:gd name="T37" fmla="*/ 88 h 103"/>
                <a:gd name="T38" fmla="*/ 47 w 276"/>
                <a:gd name="T39" fmla="*/ 88 h 103"/>
                <a:gd name="T40" fmla="*/ 34 w 276"/>
                <a:gd name="T41" fmla="*/ 88 h 103"/>
                <a:gd name="T42" fmla="*/ 32 w 276"/>
                <a:gd name="T43" fmla="*/ 77 h 103"/>
                <a:gd name="T44" fmla="*/ 32 w 276"/>
                <a:gd name="T45" fmla="*/ 38 h 103"/>
                <a:gd name="T46" fmla="*/ 25 w 276"/>
                <a:gd name="T47" fmla="*/ 38 h 103"/>
                <a:gd name="T48" fmla="*/ 25 w 276"/>
                <a:gd name="T49" fmla="*/ 78 h 103"/>
                <a:gd name="T50" fmla="*/ 25 w 276"/>
                <a:gd name="T51" fmla="*/ 96 h 103"/>
                <a:gd name="T52" fmla="*/ 25 w 276"/>
                <a:gd name="T53" fmla="*/ 100 h 103"/>
                <a:gd name="T54" fmla="*/ 19 w 276"/>
                <a:gd name="T55" fmla="*/ 103 h 103"/>
                <a:gd name="T56" fmla="*/ 16 w 276"/>
                <a:gd name="T57" fmla="*/ 103 h 103"/>
                <a:gd name="T58" fmla="*/ 9 w 276"/>
                <a:gd name="T59" fmla="*/ 101 h 103"/>
                <a:gd name="T60" fmla="*/ 8 w 276"/>
                <a:gd name="T61" fmla="*/ 96 h 103"/>
                <a:gd name="T62" fmla="*/ 8 w 276"/>
                <a:gd name="T63" fmla="*/ 45 h 103"/>
                <a:gd name="T64" fmla="*/ 8 w 276"/>
                <a:gd name="T65" fmla="*/ 38 h 103"/>
                <a:gd name="T66" fmla="*/ 0 w 276"/>
                <a:gd name="T67" fmla="*/ 36 h 103"/>
                <a:gd name="T68" fmla="*/ 2 w 276"/>
                <a:gd name="T69" fmla="*/ 25 h 103"/>
                <a:gd name="T70" fmla="*/ 19 w 276"/>
                <a:gd name="T71" fmla="*/ 0 h 103"/>
                <a:gd name="T72" fmla="*/ 45 w 276"/>
                <a:gd name="T73" fmla="*/ 0 h 103"/>
                <a:gd name="T74" fmla="*/ 254 w 276"/>
                <a:gd name="T75" fmla="*/ 0 h 103"/>
                <a:gd name="T76" fmla="*/ 261 w 276"/>
                <a:gd name="T77" fmla="*/ 0 h 103"/>
                <a:gd name="T78" fmla="*/ 266 w 276"/>
                <a:gd name="T79" fmla="*/ 8 h 103"/>
                <a:gd name="T80" fmla="*/ 274 w 276"/>
                <a:gd name="T81" fmla="*/ 29 h 103"/>
                <a:gd name="T82" fmla="*/ 276 w 276"/>
                <a:gd name="T83" fmla="*/ 32 h 103"/>
                <a:gd name="T84" fmla="*/ 276 w 276"/>
                <a:gd name="T85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6" h="103">
                  <a:moveTo>
                    <a:pt x="276" y="36"/>
                  </a:moveTo>
                  <a:lnTo>
                    <a:pt x="276" y="36"/>
                  </a:lnTo>
                  <a:lnTo>
                    <a:pt x="264" y="38"/>
                  </a:lnTo>
                  <a:lnTo>
                    <a:pt x="264" y="38"/>
                  </a:lnTo>
                  <a:lnTo>
                    <a:pt x="264" y="86"/>
                  </a:lnTo>
                  <a:lnTo>
                    <a:pt x="264" y="86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9"/>
                  </a:lnTo>
                  <a:lnTo>
                    <a:pt x="264" y="101"/>
                  </a:lnTo>
                  <a:lnTo>
                    <a:pt x="261" y="101"/>
                  </a:lnTo>
                  <a:lnTo>
                    <a:pt x="256" y="101"/>
                  </a:lnTo>
                  <a:lnTo>
                    <a:pt x="256" y="101"/>
                  </a:lnTo>
                  <a:lnTo>
                    <a:pt x="250" y="100"/>
                  </a:lnTo>
                  <a:lnTo>
                    <a:pt x="248" y="99"/>
                  </a:lnTo>
                  <a:lnTo>
                    <a:pt x="248" y="96"/>
                  </a:lnTo>
                  <a:lnTo>
                    <a:pt x="248" y="96"/>
                  </a:lnTo>
                  <a:lnTo>
                    <a:pt x="248" y="38"/>
                  </a:lnTo>
                  <a:lnTo>
                    <a:pt x="248" y="38"/>
                  </a:lnTo>
                  <a:lnTo>
                    <a:pt x="240" y="38"/>
                  </a:lnTo>
                  <a:lnTo>
                    <a:pt x="240" y="38"/>
                  </a:lnTo>
                  <a:lnTo>
                    <a:pt x="240" y="81"/>
                  </a:lnTo>
                  <a:lnTo>
                    <a:pt x="240" y="81"/>
                  </a:lnTo>
                  <a:lnTo>
                    <a:pt x="240" y="86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31" y="88"/>
                  </a:lnTo>
                  <a:lnTo>
                    <a:pt x="225" y="88"/>
                  </a:lnTo>
                  <a:lnTo>
                    <a:pt x="225" y="88"/>
                  </a:lnTo>
                  <a:lnTo>
                    <a:pt x="224" y="86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24" y="38"/>
                  </a:lnTo>
                  <a:lnTo>
                    <a:pt x="224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88"/>
                  </a:lnTo>
                  <a:lnTo>
                    <a:pt x="49" y="88"/>
                  </a:lnTo>
                  <a:lnTo>
                    <a:pt x="47" y="88"/>
                  </a:lnTo>
                  <a:lnTo>
                    <a:pt x="47" y="88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2" y="84"/>
                  </a:lnTo>
                  <a:lnTo>
                    <a:pt x="32" y="77"/>
                  </a:lnTo>
                  <a:lnTo>
                    <a:pt x="32" y="77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78"/>
                  </a:lnTo>
                  <a:lnTo>
                    <a:pt x="25" y="78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100"/>
                  </a:lnTo>
                  <a:lnTo>
                    <a:pt x="22" y="101"/>
                  </a:lnTo>
                  <a:lnTo>
                    <a:pt x="19" y="103"/>
                  </a:lnTo>
                  <a:lnTo>
                    <a:pt x="16" y="103"/>
                  </a:lnTo>
                  <a:lnTo>
                    <a:pt x="16" y="103"/>
                  </a:lnTo>
                  <a:lnTo>
                    <a:pt x="12" y="103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54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6" y="8"/>
                  </a:lnTo>
                  <a:lnTo>
                    <a:pt x="266" y="8"/>
                  </a:lnTo>
                  <a:lnTo>
                    <a:pt x="274" y="29"/>
                  </a:lnTo>
                  <a:lnTo>
                    <a:pt x="274" y="29"/>
                  </a:lnTo>
                  <a:lnTo>
                    <a:pt x="276" y="32"/>
                  </a:lnTo>
                  <a:lnTo>
                    <a:pt x="276" y="36"/>
                  </a:lnTo>
                  <a:lnTo>
                    <a:pt x="276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5029E1B-A979-4442-831D-98826B192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15531"/>
              <a:ext cx="262523" cy="13012"/>
            </a:xfrm>
            <a:custGeom>
              <a:avLst/>
              <a:gdLst>
                <a:gd name="T0" fmla="*/ 242 w 242"/>
                <a:gd name="T1" fmla="*/ 0 h 12"/>
                <a:gd name="T2" fmla="*/ 242 w 242"/>
                <a:gd name="T3" fmla="*/ 0 h 12"/>
                <a:gd name="T4" fmla="*/ 242 w 242"/>
                <a:gd name="T5" fmla="*/ 12 h 12"/>
                <a:gd name="T6" fmla="*/ 242 w 242"/>
                <a:gd name="T7" fmla="*/ 12 h 12"/>
                <a:gd name="T8" fmla="*/ 0 w 242"/>
                <a:gd name="T9" fmla="*/ 12 h 12"/>
                <a:gd name="T10" fmla="*/ 0 w 242"/>
                <a:gd name="T11" fmla="*/ 12 h 12"/>
                <a:gd name="T12" fmla="*/ 0 w 242"/>
                <a:gd name="T13" fmla="*/ 0 h 12"/>
                <a:gd name="T14" fmla="*/ 0 w 242"/>
                <a:gd name="T15" fmla="*/ 0 h 12"/>
                <a:gd name="T16" fmla="*/ 242 w 242"/>
                <a:gd name="T17" fmla="*/ 0 h 12"/>
                <a:gd name="T18" fmla="*/ 242 w 24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2">
                  <a:moveTo>
                    <a:pt x="242" y="0"/>
                  </a:moveTo>
                  <a:lnTo>
                    <a:pt x="242" y="0"/>
                  </a:lnTo>
                  <a:lnTo>
                    <a:pt x="242" y="12"/>
                  </a:lnTo>
                  <a:lnTo>
                    <a:pt x="24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2FFE6116-96D1-470F-8CAA-68DB2B6EE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940" y="6536133"/>
              <a:ext cx="262523" cy="16264"/>
            </a:xfrm>
            <a:custGeom>
              <a:avLst/>
              <a:gdLst>
                <a:gd name="T0" fmla="*/ 242 w 242"/>
                <a:gd name="T1" fmla="*/ 2 h 15"/>
                <a:gd name="T2" fmla="*/ 242 w 242"/>
                <a:gd name="T3" fmla="*/ 2 h 15"/>
                <a:gd name="T4" fmla="*/ 242 w 242"/>
                <a:gd name="T5" fmla="*/ 15 h 15"/>
                <a:gd name="T6" fmla="*/ 242 w 242"/>
                <a:gd name="T7" fmla="*/ 15 h 15"/>
                <a:gd name="T8" fmla="*/ 235 w 242"/>
                <a:gd name="T9" fmla="*/ 15 h 15"/>
                <a:gd name="T10" fmla="*/ 235 w 242"/>
                <a:gd name="T11" fmla="*/ 15 h 15"/>
                <a:gd name="T12" fmla="*/ 9 w 242"/>
                <a:gd name="T13" fmla="*/ 15 h 15"/>
                <a:gd name="T14" fmla="*/ 9 w 242"/>
                <a:gd name="T15" fmla="*/ 15 h 15"/>
                <a:gd name="T16" fmla="*/ 2 w 242"/>
                <a:gd name="T17" fmla="*/ 15 h 15"/>
                <a:gd name="T18" fmla="*/ 2 w 242"/>
                <a:gd name="T19" fmla="*/ 15 h 15"/>
                <a:gd name="T20" fmla="*/ 0 w 242"/>
                <a:gd name="T21" fmla="*/ 9 h 15"/>
                <a:gd name="T22" fmla="*/ 0 w 242"/>
                <a:gd name="T23" fmla="*/ 9 h 15"/>
                <a:gd name="T24" fmla="*/ 0 w 242"/>
                <a:gd name="T25" fmla="*/ 0 h 15"/>
                <a:gd name="T26" fmla="*/ 0 w 242"/>
                <a:gd name="T27" fmla="*/ 0 h 15"/>
                <a:gd name="T28" fmla="*/ 9 w 242"/>
                <a:gd name="T29" fmla="*/ 0 h 15"/>
                <a:gd name="T30" fmla="*/ 9 w 242"/>
                <a:gd name="T31" fmla="*/ 0 h 15"/>
                <a:gd name="T32" fmla="*/ 235 w 242"/>
                <a:gd name="T33" fmla="*/ 0 h 15"/>
                <a:gd name="T34" fmla="*/ 235 w 242"/>
                <a:gd name="T35" fmla="*/ 0 h 15"/>
                <a:gd name="T36" fmla="*/ 242 w 242"/>
                <a:gd name="T37" fmla="*/ 2 h 15"/>
                <a:gd name="T38" fmla="*/ 242 w 242"/>
                <a:gd name="T3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2" h="15">
                  <a:moveTo>
                    <a:pt x="242" y="2"/>
                  </a:moveTo>
                  <a:lnTo>
                    <a:pt x="242" y="2"/>
                  </a:lnTo>
                  <a:lnTo>
                    <a:pt x="242" y="15"/>
                  </a:lnTo>
                  <a:lnTo>
                    <a:pt x="242" y="15"/>
                  </a:lnTo>
                  <a:lnTo>
                    <a:pt x="235" y="15"/>
                  </a:lnTo>
                  <a:lnTo>
                    <a:pt x="235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2" y="2"/>
                  </a:lnTo>
                  <a:lnTo>
                    <a:pt x="242" y="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7246733D-24C1-484F-9952-BD047CA4E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4110" y="6492761"/>
              <a:ext cx="260353" cy="15180"/>
            </a:xfrm>
            <a:custGeom>
              <a:avLst/>
              <a:gdLst>
                <a:gd name="T0" fmla="*/ 0 w 240"/>
                <a:gd name="T1" fmla="*/ 0 h 14"/>
                <a:gd name="T2" fmla="*/ 0 w 240"/>
                <a:gd name="T3" fmla="*/ 0 h 14"/>
                <a:gd name="T4" fmla="*/ 240 w 240"/>
                <a:gd name="T5" fmla="*/ 0 h 14"/>
                <a:gd name="T6" fmla="*/ 240 w 240"/>
                <a:gd name="T7" fmla="*/ 0 h 14"/>
                <a:gd name="T8" fmla="*/ 240 w 240"/>
                <a:gd name="T9" fmla="*/ 14 h 14"/>
                <a:gd name="T10" fmla="*/ 240 w 240"/>
                <a:gd name="T11" fmla="*/ 14 h 14"/>
                <a:gd name="T12" fmla="*/ 232 w 240"/>
                <a:gd name="T13" fmla="*/ 14 h 14"/>
                <a:gd name="T14" fmla="*/ 232 w 240"/>
                <a:gd name="T15" fmla="*/ 14 h 14"/>
                <a:gd name="T16" fmla="*/ 10 w 240"/>
                <a:gd name="T17" fmla="*/ 14 h 14"/>
                <a:gd name="T18" fmla="*/ 10 w 240"/>
                <a:gd name="T19" fmla="*/ 14 h 14"/>
                <a:gd name="T20" fmla="*/ 0 w 240"/>
                <a:gd name="T21" fmla="*/ 14 h 14"/>
                <a:gd name="T22" fmla="*/ 0 w 240"/>
                <a:gd name="T23" fmla="*/ 14 h 14"/>
                <a:gd name="T24" fmla="*/ 0 w 240"/>
                <a:gd name="T25" fmla="*/ 0 h 14"/>
                <a:gd name="T26" fmla="*/ 0 w 240"/>
                <a:gd name="T2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4">
                  <a:moveTo>
                    <a:pt x="0" y="0"/>
                  </a:moveTo>
                  <a:lnTo>
                    <a:pt x="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C70A8603-5F67-4F34-9E97-33AD4576F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6693" y="6008916"/>
              <a:ext cx="95463" cy="95418"/>
            </a:xfrm>
            <a:custGeom>
              <a:avLst/>
              <a:gdLst>
                <a:gd name="T0" fmla="*/ 45 w 88"/>
                <a:gd name="T1" fmla="*/ 0 h 88"/>
                <a:gd name="T2" fmla="*/ 45 w 88"/>
                <a:gd name="T3" fmla="*/ 0 h 88"/>
                <a:gd name="T4" fmla="*/ 54 w 88"/>
                <a:gd name="T5" fmla="*/ 1 h 88"/>
                <a:gd name="T6" fmla="*/ 62 w 88"/>
                <a:gd name="T7" fmla="*/ 4 h 88"/>
                <a:gd name="T8" fmla="*/ 70 w 88"/>
                <a:gd name="T9" fmla="*/ 9 h 88"/>
                <a:gd name="T10" fmla="*/ 75 w 88"/>
                <a:gd name="T11" fmla="*/ 13 h 88"/>
                <a:gd name="T12" fmla="*/ 81 w 88"/>
                <a:gd name="T13" fmla="*/ 20 h 88"/>
                <a:gd name="T14" fmla="*/ 86 w 88"/>
                <a:gd name="T15" fmla="*/ 27 h 88"/>
                <a:gd name="T16" fmla="*/ 88 w 88"/>
                <a:gd name="T17" fmla="*/ 36 h 88"/>
                <a:gd name="T18" fmla="*/ 88 w 88"/>
                <a:gd name="T19" fmla="*/ 45 h 88"/>
                <a:gd name="T20" fmla="*/ 88 w 88"/>
                <a:gd name="T21" fmla="*/ 45 h 88"/>
                <a:gd name="T22" fmla="*/ 88 w 88"/>
                <a:gd name="T23" fmla="*/ 53 h 88"/>
                <a:gd name="T24" fmla="*/ 86 w 88"/>
                <a:gd name="T25" fmla="*/ 62 h 88"/>
                <a:gd name="T26" fmla="*/ 81 w 88"/>
                <a:gd name="T27" fmla="*/ 69 h 88"/>
                <a:gd name="T28" fmla="*/ 75 w 88"/>
                <a:gd name="T29" fmla="*/ 76 h 88"/>
                <a:gd name="T30" fmla="*/ 70 w 88"/>
                <a:gd name="T31" fmla="*/ 81 h 88"/>
                <a:gd name="T32" fmla="*/ 62 w 88"/>
                <a:gd name="T33" fmla="*/ 85 h 88"/>
                <a:gd name="T34" fmla="*/ 54 w 88"/>
                <a:gd name="T35" fmla="*/ 88 h 88"/>
                <a:gd name="T36" fmla="*/ 45 w 88"/>
                <a:gd name="T37" fmla="*/ 88 h 88"/>
                <a:gd name="T38" fmla="*/ 45 w 88"/>
                <a:gd name="T39" fmla="*/ 88 h 88"/>
                <a:gd name="T40" fmla="*/ 37 w 88"/>
                <a:gd name="T41" fmla="*/ 88 h 88"/>
                <a:gd name="T42" fmla="*/ 28 w 88"/>
                <a:gd name="T43" fmla="*/ 85 h 88"/>
                <a:gd name="T44" fmla="*/ 21 w 88"/>
                <a:gd name="T45" fmla="*/ 81 h 88"/>
                <a:gd name="T46" fmla="*/ 13 w 88"/>
                <a:gd name="T47" fmla="*/ 76 h 88"/>
                <a:gd name="T48" fmla="*/ 8 w 88"/>
                <a:gd name="T49" fmla="*/ 69 h 88"/>
                <a:gd name="T50" fmla="*/ 5 w 88"/>
                <a:gd name="T51" fmla="*/ 62 h 88"/>
                <a:gd name="T52" fmla="*/ 2 w 88"/>
                <a:gd name="T53" fmla="*/ 53 h 88"/>
                <a:gd name="T54" fmla="*/ 0 w 88"/>
                <a:gd name="T55" fmla="*/ 45 h 88"/>
                <a:gd name="T56" fmla="*/ 0 w 88"/>
                <a:gd name="T57" fmla="*/ 45 h 88"/>
                <a:gd name="T58" fmla="*/ 2 w 88"/>
                <a:gd name="T59" fmla="*/ 36 h 88"/>
                <a:gd name="T60" fmla="*/ 5 w 88"/>
                <a:gd name="T61" fmla="*/ 27 h 88"/>
                <a:gd name="T62" fmla="*/ 8 w 88"/>
                <a:gd name="T63" fmla="*/ 20 h 88"/>
                <a:gd name="T64" fmla="*/ 13 w 88"/>
                <a:gd name="T65" fmla="*/ 13 h 88"/>
                <a:gd name="T66" fmla="*/ 21 w 88"/>
                <a:gd name="T67" fmla="*/ 9 h 88"/>
                <a:gd name="T68" fmla="*/ 28 w 88"/>
                <a:gd name="T69" fmla="*/ 4 h 88"/>
                <a:gd name="T70" fmla="*/ 37 w 88"/>
                <a:gd name="T71" fmla="*/ 1 h 88"/>
                <a:gd name="T72" fmla="*/ 45 w 88"/>
                <a:gd name="T73" fmla="*/ 0 h 88"/>
                <a:gd name="T74" fmla="*/ 45 w 88"/>
                <a:gd name="T7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45" y="0"/>
                  </a:moveTo>
                  <a:lnTo>
                    <a:pt x="45" y="0"/>
                  </a:lnTo>
                  <a:lnTo>
                    <a:pt x="54" y="1"/>
                  </a:lnTo>
                  <a:lnTo>
                    <a:pt x="62" y="4"/>
                  </a:lnTo>
                  <a:lnTo>
                    <a:pt x="70" y="9"/>
                  </a:lnTo>
                  <a:lnTo>
                    <a:pt x="75" y="13"/>
                  </a:lnTo>
                  <a:lnTo>
                    <a:pt x="81" y="20"/>
                  </a:lnTo>
                  <a:lnTo>
                    <a:pt x="86" y="27"/>
                  </a:lnTo>
                  <a:lnTo>
                    <a:pt x="88" y="3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53"/>
                  </a:lnTo>
                  <a:lnTo>
                    <a:pt x="86" y="62"/>
                  </a:lnTo>
                  <a:lnTo>
                    <a:pt x="81" y="69"/>
                  </a:lnTo>
                  <a:lnTo>
                    <a:pt x="75" y="76"/>
                  </a:lnTo>
                  <a:lnTo>
                    <a:pt x="70" y="81"/>
                  </a:lnTo>
                  <a:lnTo>
                    <a:pt x="62" y="85"/>
                  </a:lnTo>
                  <a:lnTo>
                    <a:pt x="54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37" y="88"/>
                  </a:lnTo>
                  <a:lnTo>
                    <a:pt x="28" y="85"/>
                  </a:lnTo>
                  <a:lnTo>
                    <a:pt x="21" y="81"/>
                  </a:lnTo>
                  <a:lnTo>
                    <a:pt x="13" y="76"/>
                  </a:lnTo>
                  <a:lnTo>
                    <a:pt x="8" y="69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6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3" y="13"/>
                  </a:lnTo>
                  <a:lnTo>
                    <a:pt x="21" y="9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254DC45-D506-48FB-BAC8-96876F507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2354" y="5949280"/>
              <a:ext cx="30375" cy="45540"/>
            </a:xfrm>
            <a:custGeom>
              <a:avLst/>
              <a:gdLst>
                <a:gd name="T0" fmla="*/ 10 w 28"/>
                <a:gd name="T1" fmla="*/ 36 h 42"/>
                <a:gd name="T2" fmla="*/ 10 w 28"/>
                <a:gd name="T3" fmla="*/ 36 h 42"/>
                <a:gd name="T4" fmla="*/ 12 w 28"/>
                <a:gd name="T5" fmla="*/ 39 h 42"/>
                <a:gd name="T6" fmla="*/ 15 w 28"/>
                <a:gd name="T7" fmla="*/ 42 h 42"/>
                <a:gd name="T8" fmla="*/ 19 w 28"/>
                <a:gd name="T9" fmla="*/ 42 h 42"/>
                <a:gd name="T10" fmla="*/ 22 w 28"/>
                <a:gd name="T11" fmla="*/ 42 h 42"/>
                <a:gd name="T12" fmla="*/ 22 w 28"/>
                <a:gd name="T13" fmla="*/ 42 h 42"/>
                <a:gd name="T14" fmla="*/ 25 w 28"/>
                <a:gd name="T15" fmla="*/ 39 h 42"/>
                <a:gd name="T16" fmla="*/ 26 w 28"/>
                <a:gd name="T17" fmla="*/ 36 h 42"/>
                <a:gd name="T18" fmla="*/ 28 w 28"/>
                <a:gd name="T19" fmla="*/ 33 h 42"/>
                <a:gd name="T20" fmla="*/ 26 w 28"/>
                <a:gd name="T21" fmla="*/ 30 h 42"/>
                <a:gd name="T22" fmla="*/ 16 w 28"/>
                <a:gd name="T23" fmla="*/ 6 h 42"/>
                <a:gd name="T24" fmla="*/ 16 w 28"/>
                <a:gd name="T25" fmla="*/ 6 h 42"/>
                <a:gd name="T26" fmla="*/ 15 w 28"/>
                <a:gd name="T27" fmla="*/ 3 h 42"/>
                <a:gd name="T28" fmla="*/ 12 w 28"/>
                <a:gd name="T29" fmla="*/ 1 h 42"/>
                <a:gd name="T30" fmla="*/ 9 w 28"/>
                <a:gd name="T31" fmla="*/ 0 h 42"/>
                <a:gd name="T32" fmla="*/ 4 w 28"/>
                <a:gd name="T33" fmla="*/ 1 h 42"/>
                <a:gd name="T34" fmla="*/ 4 w 28"/>
                <a:gd name="T35" fmla="*/ 1 h 42"/>
                <a:gd name="T36" fmla="*/ 2 w 28"/>
                <a:gd name="T37" fmla="*/ 3 h 42"/>
                <a:gd name="T38" fmla="*/ 0 w 28"/>
                <a:gd name="T39" fmla="*/ 6 h 42"/>
                <a:gd name="T40" fmla="*/ 0 w 28"/>
                <a:gd name="T41" fmla="*/ 9 h 42"/>
                <a:gd name="T42" fmla="*/ 0 w 28"/>
                <a:gd name="T43" fmla="*/ 13 h 42"/>
                <a:gd name="T44" fmla="*/ 10 w 28"/>
                <a:gd name="T45" fmla="*/ 3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42">
                  <a:moveTo>
                    <a:pt x="10" y="36"/>
                  </a:moveTo>
                  <a:lnTo>
                    <a:pt x="10" y="36"/>
                  </a:lnTo>
                  <a:lnTo>
                    <a:pt x="12" y="39"/>
                  </a:lnTo>
                  <a:lnTo>
                    <a:pt x="15" y="42"/>
                  </a:lnTo>
                  <a:lnTo>
                    <a:pt x="19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5" y="39"/>
                  </a:lnTo>
                  <a:lnTo>
                    <a:pt x="26" y="36"/>
                  </a:lnTo>
                  <a:lnTo>
                    <a:pt x="28" y="33"/>
                  </a:lnTo>
                  <a:lnTo>
                    <a:pt x="26" y="3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0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FC56005F-DCF9-4B13-AE55-C9751D38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9612" y="6116261"/>
              <a:ext cx="30375" cy="44456"/>
            </a:xfrm>
            <a:custGeom>
              <a:avLst/>
              <a:gdLst>
                <a:gd name="T0" fmla="*/ 23 w 28"/>
                <a:gd name="T1" fmla="*/ 41 h 41"/>
                <a:gd name="T2" fmla="*/ 23 w 28"/>
                <a:gd name="T3" fmla="*/ 41 h 41"/>
                <a:gd name="T4" fmla="*/ 26 w 28"/>
                <a:gd name="T5" fmla="*/ 39 h 41"/>
                <a:gd name="T6" fmla="*/ 28 w 28"/>
                <a:gd name="T7" fmla="*/ 37 h 41"/>
                <a:gd name="T8" fmla="*/ 28 w 28"/>
                <a:gd name="T9" fmla="*/ 32 h 41"/>
                <a:gd name="T10" fmla="*/ 28 w 28"/>
                <a:gd name="T11" fmla="*/ 29 h 41"/>
                <a:gd name="T12" fmla="*/ 17 w 28"/>
                <a:gd name="T13" fmla="*/ 5 h 41"/>
                <a:gd name="T14" fmla="*/ 17 w 28"/>
                <a:gd name="T15" fmla="*/ 5 h 41"/>
                <a:gd name="T16" fmla="*/ 16 w 28"/>
                <a:gd name="T17" fmla="*/ 2 h 41"/>
                <a:gd name="T18" fmla="*/ 13 w 28"/>
                <a:gd name="T19" fmla="*/ 0 h 41"/>
                <a:gd name="T20" fmla="*/ 10 w 28"/>
                <a:gd name="T21" fmla="*/ 0 h 41"/>
                <a:gd name="T22" fmla="*/ 6 w 28"/>
                <a:gd name="T23" fmla="*/ 0 h 41"/>
                <a:gd name="T24" fmla="*/ 6 w 28"/>
                <a:gd name="T25" fmla="*/ 0 h 41"/>
                <a:gd name="T26" fmla="*/ 3 w 28"/>
                <a:gd name="T27" fmla="*/ 2 h 41"/>
                <a:gd name="T28" fmla="*/ 2 w 28"/>
                <a:gd name="T29" fmla="*/ 5 h 41"/>
                <a:gd name="T30" fmla="*/ 0 w 28"/>
                <a:gd name="T31" fmla="*/ 9 h 41"/>
                <a:gd name="T32" fmla="*/ 2 w 28"/>
                <a:gd name="T33" fmla="*/ 12 h 41"/>
                <a:gd name="T34" fmla="*/ 12 w 28"/>
                <a:gd name="T35" fmla="*/ 37 h 41"/>
                <a:gd name="T36" fmla="*/ 12 w 28"/>
                <a:gd name="T37" fmla="*/ 37 h 41"/>
                <a:gd name="T38" fmla="*/ 13 w 28"/>
                <a:gd name="T39" fmla="*/ 39 h 41"/>
                <a:gd name="T40" fmla="*/ 16 w 28"/>
                <a:gd name="T41" fmla="*/ 41 h 41"/>
                <a:gd name="T42" fmla="*/ 19 w 28"/>
                <a:gd name="T43" fmla="*/ 41 h 41"/>
                <a:gd name="T44" fmla="*/ 23 w 28"/>
                <a:gd name="T45" fmla="*/ 41 h 41"/>
                <a:gd name="T46" fmla="*/ 23 w 28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1">
                  <a:moveTo>
                    <a:pt x="23" y="41"/>
                  </a:moveTo>
                  <a:lnTo>
                    <a:pt x="23" y="41"/>
                  </a:lnTo>
                  <a:lnTo>
                    <a:pt x="26" y="39"/>
                  </a:lnTo>
                  <a:lnTo>
                    <a:pt x="28" y="37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2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9"/>
                  </a:lnTo>
                  <a:lnTo>
                    <a:pt x="16" y="41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A35844B8-999E-4D30-8600-C5813F603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8350" y="6032771"/>
              <a:ext cx="46647" cy="22770"/>
            </a:xfrm>
            <a:custGeom>
              <a:avLst/>
              <a:gdLst>
                <a:gd name="T0" fmla="*/ 43 w 43"/>
                <a:gd name="T1" fmla="*/ 13 h 21"/>
                <a:gd name="T2" fmla="*/ 43 w 43"/>
                <a:gd name="T3" fmla="*/ 13 h 21"/>
                <a:gd name="T4" fmla="*/ 43 w 43"/>
                <a:gd name="T5" fmla="*/ 10 h 21"/>
                <a:gd name="T6" fmla="*/ 42 w 43"/>
                <a:gd name="T7" fmla="*/ 7 h 21"/>
                <a:gd name="T8" fmla="*/ 39 w 43"/>
                <a:gd name="T9" fmla="*/ 4 h 21"/>
                <a:gd name="T10" fmla="*/ 36 w 43"/>
                <a:gd name="T11" fmla="*/ 4 h 21"/>
                <a:gd name="T12" fmla="*/ 10 w 43"/>
                <a:gd name="T13" fmla="*/ 0 h 21"/>
                <a:gd name="T14" fmla="*/ 10 w 43"/>
                <a:gd name="T15" fmla="*/ 0 h 21"/>
                <a:gd name="T16" fmla="*/ 6 w 43"/>
                <a:gd name="T17" fmla="*/ 0 h 21"/>
                <a:gd name="T18" fmla="*/ 3 w 43"/>
                <a:gd name="T19" fmla="*/ 1 h 21"/>
                <a:gd name="T20" fmla="*/ 1 w 43"/>
                <a:gd name="T21" fmla="*/ 4 h 21"/>
                <a:gd name="T22" fmla="*/ 0 w 43"/>
                <a:gd name="T23" fmla="*/ 7 h 21"/>
                <a:gd name="T24" fmla="*/ 0 w 43"/>
                <a:gd name="T25" fmla="*/ 7 h 21"/>
                <a:gd name="T26" fmla="*/ 0 w 43"/>
                <a:gd name="T27" fmla="*/ 11 h 21"/>
                <a:gd name="T28" fmla="*/ 1 w 43"/>
                <a:gd name="T29" fmla="*/ 14 h 21"/>
                <a:gd name="T30" fmla="*/ 4 w 43"/>
                <a:gd name="T31" fmla="*/ 15 h 21"/>
                <a:gd name="T32" fmla="*/ 7 w 43"/>
                <a:gd name="T33" fmla="*/ 17 h 21"/>
                <a:gd name="T34" fmla="*/ 33 w 43"/>
                <a:gd name="T35" fmla="*/ 21 h 21"/>
                <a:gd name="T36" fmla="*/ 33 w 43"/>
                <a:gd name="T37" fmla="*/ 21 h 21"/>
                <a:gd name="T38" fmla="*/ 38 w 43"/>
                <a:gd name="T39" fmla="*/ 20 h 21"/>
                <a:gd name="T40" fmla="*/ 40 w 43"/>
                <a:gd name="T41" fmla="*/ 18 h 21"/>
                <a:gd name="T42" fmla="*/ 42 w 43"/>
                <a:gd name="T43" fmla="*/ 17 h 21"/>
                <a:gd name="T44" fmla="*/ 43 w 43"/>
                <a:gd name="T45" fmla="*/ 13 h 21"/>
                <a:gd name="T46" fmla="*/ 43 w 43"/>
                <a:gd name="T47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21">
                  <a:moveTo>
                    <a:pt x="43" y="13"/>
                  </a:moveTo>
                  <a:lnTo>
                    <a:pt x="43" y="13"/>
                  </a:lnTo>
                  <a:lnTo>
                    <a:pt x="43" y="10"/>
                  </a:lnTo>
                  <a:lnTo>
                    <a:pt x="42" y="7"/>
                  </a:lnTo>
                  <a:lnTo>
                    <a:pt x="39" y="4"/>
                  </a:lnTo>
                  <a:lnTo>
                    <a:pt x="3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2" y="17"/>
                  </a:lnTo>
                  <a:lnTo>
                    <a:pt x="43" y="13"/>
                  </a:lnTo>
                  <a:lnTo>
                    <a:pt x="43" y="13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9D58E374-882B-44A5-9A60-F296E2BD6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258" y="6055541"/>
              <a:ext cx="47731" cy="21686"/>
            </a:xfrm>
            <a:custGeom>
              <a:avLst/>
              <a:gdLst>
                <a:gd name="T0" fmla="*/ 0 w 44"/>
                <a:gd name="T1" fmla="*/ 7 h 20"/>
                <a:gd name="T2" fmla="*/ 0 w 44"/>
                <a:gd name="T3" fmla="*/ 7 h 20"/>
                <a:gd name="T4" fmla="*/ 0 w 44"/>
                <a:gd name="T5" fmla="*/ 12 h 20"/>
                <a:gd name="T6" fmla="*/ 2 w 44"/>
                <a:gd name="T7" fmla="*/ 15 h 20"/>
                <a:gd name="T8" fmla="*/ 5 w 44"/>
                <a:gd name="T9" fmla="*/ 16 h 20"/>
                <a:gd name="T10" fmla="*/ 8 w 44"/>
                <a:gd name="T11" fmla="*/ 18 h 20"/>
                <a:gd name="T12" fmla="*/ 34 w 44"/>
                <a:gd name="T13" fmla="*/ 20 h 20"/>
                <a:gd name="T14" fmla="*/ 34 w 44"/>
                <a:gd name="T15" fmla="*/ 20 h 20"/>
                <a:gd name="T16" fmla="*/ 38 w 44"/>
                <a:gd name="T17" fmla="*/ 20 h 20"/>
                <a:gd name="T18" fmla="*/ 41 w 44"/>
                <a:gd name="T19" fmla="*/ 19 h 20"/>
                <a:gd name="T20" fmla="*/ 42 w 44"/>
                <a:gd name="T21" fmla="*/ 16 h 20"/>
                <a:gd name="T22" fmla="*/ 44 w 44"/>
                <a:gd name="T23" fmla="*/ 13 h 20"/>
                <a:gd name="T24" fmla="*/ 44 w 44"/>
                <a:gd name="T25" fmla="*/ 13 h 20"/>
                <a:gd name="T26" fmla="*/ 44 w 44"/>
                <a:gd name="T27" fmla="*/ 10 h 20"/>
                <a:gd name="T28" fmla="*/ 42 w 44"/>
                <a:gd name="T29" fmla="*/ 7 h 20"/>
                <a:gd name="T30" fmla="*/ 39 w 44"/>
                <a:gd name="T31" fmla="*/ 5 h 20"/>
                <a:gd name="T32" fmla="*/ 36 w 44"/>
                <a:gd name="T33" fmla="*/ 3 h 20"/>
                <a:gd name="T34" fmla="*/ 10 w 44"/>
                <a:gd name="T35" fmla="*/ 0 h 20"/>
                <a:gd name="T36" fmla="*/ 10 w 44"/>
                <a:gd name="T37" fmla="*/ 0 h 20"/>
                <a:gd name="T38" fmla="*/ 6 w 44"/>
                <a:gd name="T39" fmla="*/ 0 h 20"/>
                <a:gd name="T40" fmla="*/ 3 w 44"/>
                <a:gd name="T41" fmla="*/ 2 h 20"/>
                <a:gd name="T42" fmla="*/ 2 w 44"/>
                <a:gd name="T43" fmla="*/ 5 h 20"/>
                <a:gd name="T44" fmla="*/ 0 w 44"/>
                <a:gd name="T45" fmla="*/ 7 h 20"/>
                <a:gd name="T46" fmla="*/ 0 w 44"/>
                <a:gd name="T4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20">
                  <a:moveTo>
                    <a:pt x="0" y="7"/>
                  </a:moveTo>
                  <a:lnTo>
                    <a:pt x="0" y="7"/>
                  </a:lnTo>
                  <a:lnTo>
                    <a:pt x="0" y="12"/>
                  </a:lnTo>
                  <a:lnTo>
                    <a:pt x="2" y="15"/>
                  </a:lnTo>
                  <a:lnTo>
                    <a:pt x="5" y="16"/>
                  </a:lnTo>
                  <a:lnTo>
                    <a:pt x="8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41" y="19"/>
                  </a:lnTo>
                  <a:lnTo>
                    <a:pt x="42" y="16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0"/>
                  </a:lnTo>
                  <a:lnTo>
                    <a:pt x="42" y="7"/>
                  </a:lnTo>
                  <a:lnTo>
                    <a:pt x="39" y="5"/>
                  </a:lnTo>
                  <a:lnTo>
                    <a:pt x="36" y="3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5644A44F-4856-4E78-94BF-2701AD78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742" y="6107587"/>
              <a:ext cx="34714" cy="42287"/>
            </a:xfrm>
            <a:custGeom>
              <a:avLst/>
              <a:gdLst>
                <a:gd name="T0" fmla="*/ 15 w 32"/>
                <a:gd name="T1" fmla="*/ 36 h 39"/>
                <a:gd name="T2" fmla="*/ 31 w 32"/>
                <a:gd name="T3" fmla="*/ 14 h 39"/>
                <a:gd name="T4" fmla="*/ 31 w 32"/>
                <a:gd name="T5" fmla="*/ 14 h 39"/>
                <a:gd name="T6" fmla="*/ 32 w 32"/>
                <a:gd name="T7" fmla="*/ 11 h 39"/>
                <a:gd name="T8" fmla="*/ 32 w 32"/>
                <a:gd name="T9" fmla="*/ 7 h 39"/>
                <a:gd name="T10" fmla="*/ 31 w 32"/>
                <a:gd name="T11" fmla="*/ 4 h 39"/>
                <a:gd name="T12" fmla="*/ 29 w 32"/>
                <a:gd name="T13" fmla="*/ 1 h 39"/>
                <a:gd name="T14" fmla="*/ 29 w 32"/>
                <a:gd name="T15" fmla="*/ 1 h 39"/>
                <a:gd name="T16" fmla="*/ 25 w 32"/>
                <a:gd name="T17" fmla="*/ 0 h 39"/>
                <a:gd name="T18" fmla="*/ 22 w 32"/>
                <a:gd name="T19" fmla="*/ 0 h 39"/>
                <a:gd name="T20" fmla="*/ 19 w 32"/>
                <a:gd name="T21" fmla="*/ 1 h 39"/>
                <a:gd name="T22" fmla="*/ 16 w 32"/>
                <a:gd name="T23" fmla="*/ 4 h 39"/>
                <a:gd name="T24" fmla="*/ 2 w 32"/>
                <a:gd name="T25" fmla="*/ 26 h 39"/>
                <a:gd name="T26" fmla="*/ 2 w 32"/>
                <a:gd name="T27" fmla="*/ 26 h 39"/>
                <a:gd name="T28" fmla="*/ 0 w 32"/>
                <a:gd name="T29" fmla="*/ 29 h 39"/>
                <a:gd name="T30" fmla="*/ 0 w 32"/>
                <a:gd name="T31" fmla="*/ 32 h 39"/>
                <a:gd name="T32" fmla="*/ 0 w 32"/>
                <a:gd name="T33" fmla="*/ 34 h 39"/>
                <a:gd name="T34" fmla="*/ 3 w 32"/>
                <a:gd name="T35" fmla="*/ 37 h 39"/>
                <a:gd name="T36" fmla="*/ 3 w 32"/>
                <a:gd name="T37" fmla="*/ 37 h 39"/>
                <a:gd name="T38" fmla="*/ 6 w 32"/>
                <a:gd name="T39" fmla="*/ 39 h 39"/>
                <a:gd name="T40" fmla="*/ 10 w 32"/>
                <a:gd name="T41" fmla="*/ 39 h 39"/>
                <a:gd name="T42" fmla="*/ 13 w 32"/>
                <a:gd name="T43" fmla="*/ 37 h 39"/>
                <a:gd name="T44" fmla="*/ 15 w 32"/>
                <a:gd name="T45" fmla="*/ 36 h 39"/>
                <a:gd name="T46" fmla="*/ 15 w 32"/>
                <a:gd name="T47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9">
                  <a:moveTo>
                    <a:pt x="15" y="36"/>
                  </a:moveTo>
                  <a:lnTo>
                    <a:pt x="31" y="14"/>
                  </a:lnTo>
                  <a:lnTo>
                    <a:pt x="31" y="14"/>
                  </a:lnTo>
                  <a:lnTo>
                    <a:pt x="32" y="11"/>
                  </a:lnTo>
                  <a:lnTo>
                    <a:pt x="32" y="7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5" y="0"/>
                  </a:lnTo>
                  <a:lnTo>
                    <a:pt x="22" y="0"/>
                  </a:lnTo>
                  <a:lnTo>
                    <a:pt x="19" y="1"/>
                  </a:lnTo>
                  <a:lnTo>
                    <a:pt x="16" y="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6" y="39"/>
                  </a:lnTo>
                  <a:lnTo>
                    <a:pt x="10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889817F-4FB3-44F9-BF14-241005DC7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5884" y="5962292"/>
              <a:ext cx="35799" cy="40119"/>
            </a:xfrm>
            <a:custGeom>
              <a:avLst/>
              <a:gdLst>
                <a:gd name="T0" fmla="*/ 4 w 33"/>
                <a:gd name="T1" fmla="*/ 36 h 37"/>
                <a:gd name="T2" fmla="*/ 4 w 33"/>
                <a:gd name="T3" fmla="*/ 36 h 37"/>
                <a:gd name="T4" fmla="*/ 7 w 33"/>
                <a:gd name="T5" fmla="*/ 37 h 37"/>
                <a:gd name="T6" fmla="*/ 10 w 33"/>
                <a:gd name="T7" fmla="*/ 37 h 37"/>
                <a:gd name="T8" fmla="*/ 13 w 33"/>
                <a:gd name="T9" fmla="*/ 36 h 37"/>
                <a:gd name="T10" fmla="*/ 15 w 33"/>
                <a:gd name="T11" fmla="*/ 34 h 37"/>
                <a:gd name="T12" fmla="*/ 31 w 33"/>
                <a:gd name="T13" fmla="*/ 13 h 37"/>
                <a:gd name="T14" fmla="*/ 31 w 33"/>
                <a:gd name="T15" fmla="*/ 13 h 37"/>
                <a:gd name="T16" fmla="*/ 31 w 33"/>
                <a:gd name="T17" fmla="*/ 10 h 37"/>
                <a:gd name="T18" fmla="*/ 33 w 33"/>
                <a:gd name="T19" fmla="*/ 7 h 37"/>
                <a:gd name="T20" fmla="*/ 31 w 33"/>
                <a:gd name="T21" fmla="*/ 2 h 37"/>
                <a:gd name="T22" fmla="*/ 28 w 33"/>
                <a:gd name="T23" fmla="*/ 1 h 37"/>
                <a:gd name="T24" fmla="*/ 28 w 33"/>
                <a:gd name="T25" fmla="*/ 1 h 37"/>
                <a:gd name="T26" fmla="*/ 26 w 33"/>
                <a:gd name="T27" fmla="*/ 0 h 37"/>
                <a:gd name="T28" fmla="*/ 23 w 33"/>
                <a:gd name="T29" fmla="*/ 0 h 37"/>
                <a:gd name="T30" fmla="*/ 18 w 33"/>
                <a:gd name="T31" fmla="*/ 0 h 37"/>
                <a:gd name="T32" fmla="*/ 17 w 33"/>
                <a:gd name="T33" fmla="*/ 2 h 37"/>
                <a:gd name="T34" fmla="*/ 1 w 33"/>
                <a:gd name="T35" fmla="*/ 24 h 37"/>
                <a:gd name="T36" fmla="*/ 1 w 33"/>
                <a:gd name="T37" fmla="*/ 24 h 37"/>
                <a:gd name="T38" fmla="*/ 0 w 33"/>
                <a:gd name="T39" fmla="*/ 27 h 37"/>
                <a:gd name="T40" fmla="*/ 0 w 33"/>
                <a:gd name="T41" fmla="*/ 30 h 37"/>
                <a:gd name="T42" fmla="*/ 1 w 33"/>
                <a:gd name="T43" fmla="*/ 34 h 37"/>
                <a:gd name="T44" fmla="*/ 4 w 33"/>
                <a:gd name="T45" fmla="*/ 36 h 37"/>
                <a:gd name="T46" fmla="*/ 4 w 33"/>
                <a:gd name="T47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37">
                  <a:moveTo>
                    <a:pt x="4" y="36"/>
                  </a:moveTo>
                  <a:lnTo>
                    <a:pt x="4" y="36"/>
                  </a:lnTo>
                  <a:lnTo>
                    <a:pt x="7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5" y="3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0"/>
                  </a:lnTo>
                  <a:lnTo>
                    <a:pt x="33" y="7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7" y="2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1" y="34"/>
                  </a:lnTo>
                  <a:lnTo>
                    <a:pt x="4" y="36"/>
                  </a:lnTo>
                  <a:lnTo>
                    <a:pt x="4" y="36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BDDF3D1A-3BF9-444C-95A0-956F9E3A66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5079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  <p:sp>
          <p:nvSpPr>
            <p:cNvPr id="37" name="Freeform 5">
              <a:extLst>
                <a:ext uri="{FF2B5EF4-FFF2-40B4-BE49-F238E27FC236}">
                  <a16:creationId xmlns:a16="http://schemas.microsoft.com/office/drawing/2014/main" id="{D4DB9B0E-E198-41DE-B8FA-9800475696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2320" y="6237312"/>
              <a:ext cx="176213" cy="431596"/>
            </a:xfrm>
            <a:custGeom>
              <a:avLst/>
              <a:gdLst>
                <a:gd name="T0" fmla="*/ 66675 w 222"/>
                <a:gd name="T1" fmla="*/ 431800 h 544"/>
                <a:gd name="T2" fmla="*/ 114300 w 222"/>
                <a:gd name="T3" fmla="*/ 431800 h 544"/>
                <a:gd name="T4" fmla="*/ 0 w 222"/>
                <a:gd name="T5" fmla="*/ 0 h 544"/>
                <a:gd name="T6" fmla="*/ 23813 w 222"/>
                <a:gd name="T7" fmla="*/ 323056 h 544"/>
                <a:gd name="T8" fmla="*/ 38100 w 222"/>
                <a:gd name="T9" fmla="*/ 318294 h 544"/>
                <a:gd name="T10" fmla="*/ 38100 w 222"/>
                <a:gd name="T11" fmla="*/ 294481 h 544"/>
                <a:gd name="T12" fmla="*/ 23813 w 222"/>
                <a:gd name="T13" fmla="*/ 289719 h 544"/>
                <a:gd name="T14" fmla="*/ 38100 w 222"/>
                <a:gd name="T15" fmla="*/ 289719 h 544"/>
                <a:gd name="T16" fmla="*/ 23813 w 222"/>
                <a:gd name="T17" fmla="*/ 218281 h 544"/>
                <a:gd name="T18" fmla="*/ 38100 w 222"/>
                <a:gd name="T19" fmla="*/ 213519 h 544"/>
                <a:gd name="T20" fmla="*/ 38100 w 222"/>
                <a:gd name="T21" fmla="*/ 194469 h 544"/>
                <a:gd name="T22" fmla="*/ 23813 w 222"/>
                <a:gd name="T23" fmla="*/ 161131 h 544"/>
                <a:gd name="T24" fmla="*/ 38100 w 222"/>
                <a:gd name="T25" fmla="*/ 161131 h 544"/>
                <a:gd name="T26" fmla="*/ 23813 w 222"/>
                <a:gd name="T27" fmla="*/ 90488 h 544"/>
                <a:gd name="T28" fmla="*/ 38100 w 222"/>
                <a:gd name="T29" fmla="*/ 85725 h 544"/>
                <a:gd name="T30" fmla="*/ 38100 w 222"/>
                <a:gd name="T31" fmla="*/ 61913 h 544"/>
                <a:gd name="T32" fmla="*/ 23813 w 222"/>
                <a:gd name="T33" fmla="*/ 57150 h 544"/>
                <a:gd name="T34" fmla="*/ 38100 w 222"/>
                <a:gd name="T35" fmla="*/ 57150 h 544"/>
                <a:gd name="T36" fmla="*/ 71438 w 222"/>
                <a:gd name="T37" fmla="*/ 346075 h 544"/>
                <a:gd name="T38" fmla="*/ 90488 w 222"/>
                <a:gd name="T39" fmla="*/ 341313 h 544"/>
                <a:gd name="T40" fmla="*/ 90488 w 222"/>
                <a:gd name="T41" fmla="*/ 323056 h 544"/>
                <a:gd name="T42" fmla="*/ 71438 w 222"/>
                <a:gd name="T43" fmla="*/ 318294 h 544"/>
                <a:gd name="T44" fmla="*/ 90488 w 222"/>
                <a:gd name="T45" fmla="*/ 318294 h 544"/>
                <a:gd name="T46" fmla="*/ 71438 w 222"/>
                <a:gd name="T47" fmla="*/ 242094 h 544"/>
                <a:gd name="T48" fmla="*/ 90488 w 222"/>
                <a:gd name="T49" fmla="*/ 213519 h 544"/>
                <a:gd name="T50" fmla="*/ 90488 w 222"/>
                <a:gd name="T51" fmla="*/ 194469 h 544"/>
                <a:gd name="T52" fmla="*/ 71438 w 222"/>
                <a:gd name="T53" fmla="*/ 189706 h 544"/>
                <a:gd name="T54" fmla="*/ 90488 w 222"/>
                <a:gd name="T55" fmla="*/ 189706 h 544"/>
                <a:gd name="T56" fmla="*/ 71438 w 222"/>
                <a:gd name="T57" fmla="*/ 142081 h 544"/>
                <a:gd name="T58" fmla="*/ 90488 w 222"/>
                <a:gd name="T59" fmla="*/ 108744 h 544"/>
                <a:gd name="T60" fmla="*/ 90488 w 222"/>
                <a:gd name="T61" fmla="*/ 90488 h 544"/>
                <a:gd name="T62" fmla="*/ 71438 w 222"/>
                <a:gd name="T63" fmla="*/ 85725 h 544"/>
                <a:gd name="T64" fmla="*/ 90488 w 222"/>
                <a:gd name="T65" fmla="*/ 85725 h 544"/>
                <a:gd name="T66" fmla="*/ 71438 w 222"/>
                <a:gd name="T67" fmla="*/ 33338 h 544"/>
                <a:gd name="T68" fmla="*/ 147638 w 222"/>
                <a:gd name="T69" fmla="*/ 369888 h 544"/>
                <a:gd name="T70" fmla="*/ 147638 w 222"/>
                <a:gd name="T71" fmla="*/ 346075 h 544"/>
                <a:gd name="T72" fmla="*/ 123825 w 222"/>
                <a:gd name="T73" fmla="*/ 341313 h 544"/>
                <a:gd name="T74" fmla="*/ 147638 w 222"/>
                <a:gd name="T75" fmla="*/ 341313 h 544"/>
                <a:gd name="T76" fmla="*/ 123825 w 222"/>
                <a:gd name="T77" fmla="*/ 294481 h 544"/>
                <a:gd name="T78" fmla="*/ 147638 w 222"/>
                <a:gd name="T79" fmla="*/ 289719 h 544"/>
                <a:gd name="T80" fmla="*/ 147638 w 222"/>
                <a:gd name="T81" fmla="*/ 270669 h 544"/>
                <a:gd name="T82" fmla="*/ 123825 w 222"/>
                <a:gd name="T83" fmla="*/ 237331 h 544"/>
                <a:gd name="T84" fmla="*/ 147638 w 222"/>
                <a:gd name="T85" fmla="*/ 237331 h 544"/>
                <a:gd name="T86" fmla="*/ 123825 w 222"/>
                <a:gd name="T87" fmla="*/ 165894 h 544"/>
                <a:gd name="T88" fmla="*/ 147638 w 222"/>
                <a:gd name="T89" fmla="*/ 137319 h 544"/>
                <a:gd name="T90" fmla="*/ 147638 w 222"/>
                <a:gd name="T91" fmla="*/ 113506 h 544"/>
                <a:gd name="T92" fmla="*/ 123825 w 222"/>
                <a:gd name="T93" fmla="*/ 108744 h 544"/>
                <a:gd name="T94" fmla="*/ 147638 w 222"/>
                <a:gd name="T95" fmla="*/ 108744 h 544"/>
                <a:gd name="T96" fmla="*/ 123825 w 222"/>
                <a:gd name="T97" fmla="*/ 61913 h 544"/>
                <a:gd name="T98" fmla="*/ 147638 w 222"/>
                <a:gd name="T99" fmla="*/ 57150 h 544"/>
                <a:gd name="T100" fmla="*/ 147638 w 222"/>
                <a:gd name="T101" fmla="*/ 33338 h 54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22" h="544">
                  <a:moveTo>
                    <a:pt x="0" y="0"/>
                  </a:moveTo>
                  <a:lnTo>
                    <a:pt x="0" y="544"/>
                  </a:lnTo>
                  <a:lnTo>
                    <a:pt x="84" y="544"/>
                  </a:lnTo>
                  <a:lnTo>
                    <a:pt x="84" y="496"/>
                  </a:lnTo>
                  <a:lnTo>
                    <a:pt x="144" y="496"/>
                  </a:lnTo>
                  <a:lnTo>
                    <a:pt x="144" y="544"/>
                  </a:lnTo>
                  <a:lnTo>
                    <a:pt x="222" y="544"/>
                  </a:lnTo>
                  <a:lnTo>
                    <a:pt x="222" y="0"/>
                  </a:lnTo>
                  <a:lnTo>
                    <a:pt x="0" y="0"/>
                  </a:lnTo>
                  <a:close/>
                  <a:moveTo>
                    <a:pt x="48" y="430"/>
                  </a:moveTo>
                  <a:lnTo>
                    <a:pt x="30" y="430"/>
                  </a:lnTo>
                  <a:lnTo>
                    <a:pt x="30" y="407"/>
                  </a:lnTo>
                  <a:lnTo>
                    <a:pt x="48" y="407"/>
                  </a:lnTo>
                  <a:lnTo>
                    <a:pt x="48" y="430"/>
                  </a:lnTo>
                  <a:close/>
                  <a:moveTo>
                    <a:pt x="48" y="401"/>
                  </a:moveTo>
                  <a:lnTo>
                    <a:pt x="30" y="401"/>
                  </a:lnTo>
                  <a:lnTo>
                    <a:pt x="30" y="371"/>
                  </a:lnTo>
                  <a:lnTo>
                    <a:pt x="48" y="371"/>
                  </a:lnTo>
                  <a:lnTo>
                    <a:pt x="48" y="401"/>
                  </a:lnTo>
                  <a:close/>
                  <a:moveTo>
                    <a:pt x="48" y="365"/>
                  </a:moveTo>
                  <a:lnTo>
                    <a:pt x="30" y="365"/>
                  </a:lnTo>
                  <a:lnTo>
                    <a:pt x="30" y="341"/>
                  </a:lnTo>
                  <a:lnTo>
                    <a:pt x="48" y="341"/>
                  </a:lnTo>
                  <a:lnTo>
                    <a:pt x="48" y="365"/>
                  </a:lnTo>
                  <a:close/>
                  <a:moveTo>
                    <a:pt x="48" y="299"/>
                  </a:moveTo>
                  <a:lnTo>
                    <a:pt x="30" y="299"/>
                  </a:lnTo>
                  <a:lnTo>
                    <a:pt x="30" y="275"/>
                  </a:lnTo>
                  <a:lnTo>
                    <a:pt x="48" y="275"/>
                  </a:lnTo>
                  <a:lnTo>
                    <a:pt x="48" y="299"/>
                  </a:lnTo>
                  <a:close/>
                  <a:moveTo>
                    <a:pt x="48" y="269"/>
                  </a:moveTo>
                  <a:lnTo>
                    <a:pt x="30" y="269"/>
                  </a:lnTo>
                  <a:lnTo>
                    <a:pt x="30" y="245"/>
                  </a:lnTo>
                  <a:lnTo>
                    <a:pt x="48" y="245"/>
                  </a:lnTo>
                  <a:lnTo>
                    <a:pt x="48" y="269"/>
                  </a:lnTo>
                  <a:close/>
                  <a:moveTo>
                    <a:pt x="48" y="203"/>
                  </a:moveTo>
                  <a:lnTo>
                    <a:pt x="30" y="203"/>
                  </a:lnTo>
                  <a:lnTo>
                    <a:pt x="30" y="179"/>
                  </a:lnTo>
                  <a:lnTo>
                    <a:pt x="48" y="179"/>
                  </a:lnTo>
                  <a:lnTo>
                    <a:pt x="48" y="203"/>
                  </a:lnTo>
                  <a:close/>
                  <a:moveTo>
                    <a:pt x="48" y="137"/>
                  </a:moveTo>
                  <a:lnTo>
                    <a:pt x="30" y="137"/>
                  </a:lnTo>
                  <a:lnTo>
                    <a:pt x="30" y="114"/>
                  </a:lnTo>
                  <a:lnTo>
                    <a:pt x="48" y="114"/>
                  </a:lnTo>
                  <a:lnTo>
                    <a:pt x="48" y="137"/>
                  </a:lnTo>
                  <a:close/>
                  <a:moveTo>
                    <a:pt x="48" y="108"/>
                  </a:moveTo>
                  <a:lnTo>
                    <a:pt x="30" y="108"/>
                  </a:lnTo>
                  <a:lnTo>
                    <a:pt x="30" y="78"/>
                  </a:lnTo>
                  <a:lnTo>
                    <a:pt x="48" y="78"/>
                  </a:lnTo>
                  <a:lnTo>
                    <a:pt x="48" y="108"/>
                  </a:lnTo>
                  <a:close/>
                  <a:moveTo>
                    <a:pt x="48" y="72"/>
                  </a:moveTo>
                  <a:lnTo>
                    <a:pt x="30" y="72"/>
                  </a:lnTo>
                  <a:lnTo>
                    <a:pt x="30" y="42"/>
                  </a:lnTo>
                  <a:lnTo>
                    <a:pt x="48" y="42"/>
                  </a:lnTo>
                  <a:lnTo>
                    <a:pt x="48" y="72"/>
                  </a:lnTo>
                  <a:close/>
                  <a:moveTo>
                    <a:pt x="114" y="466"/>
                  </a:moveTo>
                  <a:lnTo>
                    <a:pt x="90" y="466"/>
                  </a:lnTo>
                  <a:lnTo>
                    <a:pt x="90" y="436"/>
                  </a:lnTo>
                  <a:lnTo>
                    <a:pt x="114" y="436"/>
                  </a:lnTo>
                  <a:lnTo>
                    <a:pt x="114" y="466"/>
                  </a:lnTo>
                  <a:close/>
                  <a:moveTo>
                    <a:pt x="114" y="430"/>
                  </a:moveTo>
                  <a:lnTo>
                    <a:pt x="90" y="430"/>
                  </a:lnTo>
                  <a:lnTo>
                    <a:pt x="90" y="407"/>
                  </a:lnTo>
                  <a:lnTo>
                    <a:pt x="114" y="407"/>
                  </a:lnTo>
                  <a:lnTo>
                    <a:pt x="114" y="430"/>
                  </a:lnTo>
                  <a:close/>
                  <a:moveTo>
                    <a:pt x="114" y="401"/>
                  </a:moveTo>
                  <a:lnTo>
                    <a:pt x="90" y="401"/>
                  </a:lnTo>
                  <a:lnTo>
                    <a:pt x="90" y="371"/>
                  </a:lnTo>
                  <a:lnTo>
                    <a:pt x="114" y="371"/>
                  </a:lnTo>
                  <a:lnTo>
                    <a:pt x="114" y="401"/>
                  </a:lnTo>
                  <a:close/>
                  <a:moveTo>
                    <a:pt x="114" y="335"/>
                  </a:moveTo>
                  <a:lnTo>
                    <a:pt x="90" y="335"/>
                  </a:lnTo>
                  <a:lnTo>
                    <a:pt x="90" y="305"/>
                  </a:lnTo>
                  <a:lnTo>
                    <a:pt x="114" y="305"/>
                  </a:lnTo>
                  <a:lnTo>
                    <a:pt x="114" y="335"/>
                  </a:lnTo>
                  <a:close/>
                  <a:moveTo>
                    <a:pt x="114" y="269"/>
                  </a:moveTo>
                  <a:lnTo>
                    <a:pt x="90" y="269"/>
                  </a:lnTo>
                  <a:lnTo>
                    <a:pt x="90" y="245"/>
                  </a:lnTo>
                  <a:lnTo>
                    <a:pt x="114" y="245"/>
                  </a:lnTo>
                  <a:lnTo>
                    <a:pt x="114" y="269"/>
                  </a:lnTo>
                  <a:close/>
                  <a:moveTo>
                    <a:pt x="114" y="239"/>
                  </a:moveTo>
                  <a:lnTo>
                    <a:pt x="90" y="239"/>
                  </a:lnTo>
                  <a:lnTo>
                    <a:pt x="90" y="209"/>
                  </a:lnTo>
                  <a:lnTo>
                    <a:pt x="114" y="209"/>
                  </a:lnTo>
                  <a:lnTo>
                    <a:pt x="114" y="239"/>
                  </a:lnTo>
                  <a:close/>
                  <a:moveTo>
                    <a:pt x="114" y="203"/>
                  </a:moveTo>
                  <a:lnTo>
                    <a:pt x="90" y="203"/>
                  </a:lnTo>
                  <a:lnTo>
                    <a:pt x="90" y="179"/>
                  </a:lnTo>
                  <a:lnTo>
                    <a:pt x="114" y="179"/>
                  </a:lnTo>
                  <a:lnTo>
                    <a:pt x="114" y="203"/>
                  </a:lnTo>
                  <a:close/>
                  <a:moveTo>
                    <a:pt x="114" y="137"/>
                  </a:moveTo>
                  <a:lnTo>
                    <a:pt x="90" y="137"/>
                  </a:lnTo>
                  <a:lnTo>
                    <a:pt x="90" y="114"/>
                  </a:lnTo>
                  <a:lnTo>
                    <a:pt x="114" y="114"/>
                  </a:lnTo>
                  <a:lnTo>
                    <a:pt x="114" y="137"/>
                  </a:lnTo>
                  <a:close/>
                  <a:moveTo>
                    <a:pt x="114" y="108"/>
                  </a:moveTo>
                  <a:lnTo>
                    <a:pt x="90" y="108"/>
                  </a:lnTo>
                  <a:lnTo>
                    <a:pt x="90" y="78"/>
                  </a:lnTo>
                  <a:lnTo>
                    <a:pt x="114" y="78"/>
                  </a:lnTo>
                  <a:lnTo>
                    <a:pt x="114" y="108"/>
                  </a:lnTo>
                  <a:close/>
                  <a:moveTo>
                    <a:pt x="114" y="72"/>
                  </a:moveTo>
                  <a:lnTo>
                    <a:pt x="90" y="72"/>
                  </a:lnTo>
                  <a:lnTo>
                    <a:pt x="90" y="42"/>
                  </a:lnTo>
                  <a:lnTo>
                    <a:pt x="114" y="42"/>
                  </a:lnTo>
                  <a:lnTo>
                    <a:pt x="114" y="72"/>
                  </a:lnTo>
                  <a:close/>
                  <a:moveTo>
                    <a:pt x="186" y="466"/>
                  </a:moveTo>
                  <a:lnTo>
                    <a:pt x="156" y="466"/>
                  </a:lnTo>
                  <a:lnTo>
                    <a:pt x="156" y="436"/>
                  </a:lnTo>
                  <a:lnTo>
                    <a:pt x="186" y="436"/>
                  </a:lnTo>
                  <a:lnTo>
                    <a:pt x="186" y="466"/>
                  </a:lnTo>
                  <a:close/>
                  <a:moveTo>
                    <a:pt x="186" y="430"/>
                  </a:moveTo>
                  <a:lnTo>
                    <a:pt x="156" y="430"/>
                  </a:lnTo>
                  <a:lnTo>
                    <a:pt x="156" y="407"/>
                  </a:lnTo>
                  <a:lnTo>
                    <a:pt x="186" y="407"/>
                  </a:lnTo>
                  <a:lnTo>
                    <a:pt x="186" y="430"/>
                  </a:lnTo>
                  <a:close/>
                  <a:moveTo>
                    <a:pt x="186" y="401"/>
                  </a:moveTo>
                  <a:lnTo>
                    <a:pt x="156" y="401"/>
                  </a:lnTo>
                  <a:lnTo>
                    <a:pt x="156" y="371"/>
                  </a:lnTo>
                  <a:lnTo>
                    <a:pt x="186" y="371"/>
                  </a:lnTo>
                  <a:lnTo>
                    <a:pt x="186" y="401"/>
                  </a:lnTo>
                  <a:close/>
                  <a:moveTo>
                    <a:pt x="186" y="365"/>
                  </a:moveTo>
                  <a:lnTo>
                    <a:pt x="156" y="365"/>
                  </a:lnTo>
                  <a:lnTo>
                    <a:pt x="156" y="341"/>
                  </a:lnTo>
                  <a:lnTo>
                    <a:pt x="186" y="341"/>
                  </a:lnTo>
                  <a:lnTo>
                    <a:pt x="186" y="365"/>
                  </a:lnTo>
                  <a:close/>
                  <a:moveTo>
                    <a:pt x="186" y="299"/>
                  </a:moveTo>
                  <a:lnTo>
                    <a:pt x="156" y="299"/>
                  </a:lnTo>
                  <a:lnTo>
                    <a:pt x="156" y="275"/>
                  </a:lnTo>
                  <a:lnTo>
                    <a:pt x="186" y="275"/>
                  </a:lnTo>
                  <a:lnTo>
                    <a:pt x="186" y="299"/>
                  </a:lnTo>
                  <a:close/>
                  <a:moveTo>
                    <a:pt x="186" y="239"/>
                  </a:moveTo>
                  <a:lnTo>
                    <a:pt x="156" y="239"/>
                  </a:lnTo>
                  <a:lnTo>
                    <a:pt x="156" y="209"/>
                  </a:lnTo>
                  <a:lnTo>
                    <a:pt x="186" y="209"/>
                  </a:lnTo>
                  <a:lnTo>
                    <a:pt x="186" y="239"/>
                  </a:lnTo>
                  <a:close/>
                  <a:moveTo>
                    <a:pt x="186" y="173"/>
                  </a:moveTo>
                  <a:lnTo>
                    <a:pt x="156" y="173"/>
                  </a:lnTo>
                  <a:lnTo>
                    <a:pt x="156" y="143"/>
                  </a:lnTo>
                  <a:lnTo>
                    <a:pt x="186" y="143"/>
                  </a:lnTo>
                  <a:lnTo>
                    <a:pt x="186" y="173"/>
                  </a:lnTo>
                  <a:close/>
                  <a:moveTo>
                    <a:pt x="186" y="137"/>
                  </a:moveTo>
                  <a:lnTo>
                    <a:pt x="156" y="137"/>
                  </a:lnTo>
                  <a:lnTo>
                    <a:pt x="156" y="114"/>
                  </a:lnTo>
                  <a:lnTo>
                    <a:pt x="186" y="114"/>
                  </a:lnTo>
                  <a:lnTo>
                    <a:pt x="186" y="137"/>
                  </a:lnTo>
                  <a:close/>
                  <a:moveTo>
                    <a:pt x="186" y="108"/>
                  </a:moveTo>
                  <a:lnTo>
                    <a:pt x="156" y="108"/>
                  </a:lnTo>
                  <a:lnTo>
                    <a:pt x="156" y="78"/>
                  </a:lnTo>
                  <a:lnTo>
                    <a:pt x="186" y="78"/>
                  </a:lnTo>
                  <a:lnTo>
                    <a:pt x="186" y="108"/>
                  </a:lnTo>
                  <a:close/>
                  <a:moveTo>
                    <a:pt x="186" y="72"/>
                  </a:moveTo>
                  <a:lnTo>
                    <a:pt x="156" y="72"/>
                  </a:lnTo>
                  <a:lnTo>
                    <a:pt x="156" y="42"/>
                  </a:lnTo>
                  <a:lnTo>
                    <a:pt x="186" y="42"/>
                  </a:lnTo>
                  <a:lnTo>
                    <a:pt x="186" y="72"/>
                  </a:lnTo>
                  <a:close/>
                </a:path>
              </a:pathLst>
            </a:custGeom>
            <a:solidFill>
              <a:srgbClr val="D6E3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</a:endParaRPr>
            </a:p>
          </p:txBody>
        </p:sp>
      </p:grp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7545CF8A-92E2-4868-9E41-C6E37F7135F9}"/>
              </a:ext>
            </a:extLst>
          </p:cNvPr>
          <p:cNvCxnSpPr/>
          <p:nvPr/>
        </p:nvCxnSpPr>
        <p:spPr>
          <a:xfrm>
            <a:off x="439635" y="1275911"/>
            <a:ext cx="9073008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>
            <a:extLst>
              <a:ext uri="{FF2B5EF4-FFF2-40B4-BE49-F238E27FC236}">
                <a16:creationId xmlns:a16="http://schemas.microsoft.com/office/drawing/2014/main" id="{4C7DA9D8-40DF-474F-8899-F618248AD01A}"/>
              </a:ext>
            </a:extLst>
          </p:cNvPr>
          <p:cNvSpPr/>
          <p:nvPr/>
        </p:nvSpPr>
        <p:spPr>
          <a:xfrm>
            <a:off x="533341" y="741893"/>
            <a:ext cx="3491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3.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사업시행 조건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(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일반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itchFamily="18" charset="-127"/>
                <a:ea typeface="경기천년제목 Bold" pitchFamily="18" charset="-127"/>
              </a:rPr>
              <a:t>)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4D051501-B5D1-4CAB-A882-10BDF60D8380}"/>
              </a:ext>
            </a:extLst>
          </p:cNvPr>
          <p:cNvGrpSpPr/>
          <p:nvPr/>
        </p:nvGrpSpPr>
        <p:grpSpPr>
          <a:xfrm>
            <a:off x="434422" y="1218527"/>
            <a:ext cx="8805315" cy="1338828"/>
            <a:chOff x="434422" y="1509085"/>
            <a:chExt cx="8805315" cy="1338828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FEC9872-ACFB-44ED-84EF-6D59A33A1CAD}"/>
                </a:ext>
              </a:extLst>
            </p:cNvPr>
            <p:cNvSpPr/>
            <p:nvPr/>
          </p:nvSpPr>
          <p:spPr>
            <a:xfrm>
              <a:off x="621672" y="1509085"/>
              <a:ext cx="8618065" cy="13388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면허기간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5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+ 4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endParaRPr lang="en-US" altLang="ko-KR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바탕 Regular" panose="02020503020101020101" pitchFamily="18" charset="-127"/>
                <a:ea typeface="경기천년바탕 Regular" panose="02020503020101020101" pitchFamily="18" charset="-127"/>
              </a:endParaRPr>
            </a:p>
            <a:p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 운송사업자로 선정된 자에게 「여객자동차운수사업법」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및 규칙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17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조 제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항에 따라 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기본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5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서비스 평가를 통한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4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 연장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,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최대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9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년간 한정면허를 부여</a:t>
              </a:r>
              <a:endPara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</p:txBody>
        </p:sp>
        <p:sp>
          <p:nvSpPr>
            <p:cNvPr id="4" name="타원 3">
              <a:extLst>
                <a:ext uri="{FF2B5EF4-FFF2-40B4-BE49-F238E27FC236}">
                  <a16:creationId xmlns:a16="http://schemas.microsoft.com/office/drawing/2014/main" id="{C7C41AFC-D92E-4287-8F86-28332947DAB9}"/>
                </a:ext>
              </a:extLst>
            </p:cNvPr>
            <p:cNvSpPr/>
            <p:nvPr/>
          </p:nvSpPr>
          <p:spPr>
            <a:xfrm>
              <a:off x="434422" y="1929012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1" name="Rectangle 1">
            <a:extLst>
              <a:ext uri="{FF2B5EF4-FFF2-40B4-BE49-F238E27FC236}">
                <a16:creationId xmlns:a16="http://schemas.microsoft.com/office/drawing/2014/main" id="{52F569B1-B54A-4BB0-A5EC-46790EF41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6288" y="32538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6D79F5ED-578F-40D4-A472-616DC7B49CA7}"/>
              </a:ext>
            </a:extLst>
          </p:cNvPr>
          <p:cNvGrpSpPr/>
          <p:nvPr/>
        </p:nvGrpSpPr>
        <p:grpSpPr>
          <a:xfrm>
            <a:off x="434422" y="2635604"/>
            <a:ext cx="7705655" cy="874855"/>
            <a:chOff x="434422" y="1934670"/>
            <a:chExt cx="7705655" cy="874855"/>
          </a:xfrm>
        </p:grpSpPr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725F93C8-29AB-4958-B066-A5141B1BD8DD}"/>
                </a:ext>
              </a:extLst>
            </p:cNvPr>
            <p:cNvSpPr/>
            <p:nvPr/>
          </p:nvSpPr>
          <p:spPr>
            <a:xfrm>
              <a:off x="621672" y="1934670"/>
              <a:ext cx="7518405" cy="874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 및 운행 계획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제안공고문의 운행 계획을 기본으로 관할관청과 협의하여 결정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실제 운행대수는 협상대상자와의 협상과정에서 최종 결정</a:t>
              </a:r>
            </a:p>
          </p:txBody>
        </p:sp>
        <p:sp>
          <p:nvSpPr>
            <p:cNvPr id="99" name="타원 98">
              <a:extLst>
                <a:ext uri="{FF2B5EF4-FFF2-40B4-BE49-F238E27FC236}">
                  <a16:creationId xmlns:a16="http://schemas.microsoft.com/office/drawing/2014/main" id="{85E699EC-56C5-464B-98EF-275BDA7BB9FA}"/>
                </a:ext>
              </a:extLst>
            </p:cNvPr>
            <p:cNvSpPr/>
            <p:nvPr/>
          </p:nvSpPr>
          <p:spPr>
            <a:xfrm>
              <a:off x="434422" y="212562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그룹 99">
            <a:extLst>
              <a:ext uri="{FF2B5EF4-FFF2-40B4-BE49-F238E27FC236}">
                <a16:creationId xmlns:a16="http://schemas.microsoft.com/office/drawing/2014/main" id="{349E9545-C71A-4F30-A607-B19097F04AB8}"/>
              </a:ext>
            </a:extLst>
          </p:cNvPr>
          <p:cNvGrpSpPr/>
          <p:nvPr/>
        </p:nvGrpSpPr>
        <p:grpSpPr>
          <a:xfrm>
            <a:off x="434422" y="3590591"/>
            <a:ext cx="9005690" cy="1705852"/>
            <a:chOff x="434422" y="1847966"/>
            <a:chExt cx="9005690" cy="1705852"/>
          </a:xfrm>
        </p:grpSpPr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DF045176-76FF-4638-BA09-678B51274806}"/>
                </a:ext>
              </a:extLst>
            </p:cNvPr>
            <p:cNvSpPr/>
            <p:nvPr/>
          </p:nvSpPr>
          <p:spPr>
            <a:xfrm>
              <a:off x="621672" y="1847966"/>
              <a:ext cx="8818440" cy="17058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재정지원 </a:t>
              </a: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: </a:t>
              </a:r>
              <a:r>
                <a:rPr lang="ko-KR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운송수입금이 운송비용보다 적은 경우 부족금액 재정지원</a:t>
              </a:r>
              <a:endPara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▷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입찰노선 협상금액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해당 입찰노선의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기초금액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대한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사업신청자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가 제출한 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항목별 제안금액</a:t>
              </a: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의 비율</a:t>
              </a:r>
              <a:endPara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endParaRPr>
            </a:p>
            <a:p>
              <a:pPr>
                <a:lnSpc>
                  <a:spcPct val="150000"/>
                </a:lnSpc>
              </a:pPr>
              <a:r>
                <a:rPr lang="en-US" altLang="ko-KR" dirty="0">
                  <a:solidFill>
                    <a:srgbClr val="0050A3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           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각 사업노선의 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‘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노선의 항목별 기초금액</a:t>
              </a:r>
              <a:r>
                <a:rPr lang="en-US" altLang="ko-KR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’ </a:t>
              </a:r>
              <a:r>
                <a:rPr lang="ko-KR" altLang="en-US" dirty="0">
                  <a:solidFill>
                    <a:srgbClr val="00B050"/>
                  </a:solidFill>
                  <a:latin typeface="경기천년제목 Bold" panose="02020803020101020101" pitchFamily="18" charset="-127"/>
                  <a:ea typeface="경기천년제목 Bold" panose="02020803020101020101" pitchFamily="18" charset="-127"/>
                </a:rPr>
                <a:t>에 적용하여 산정</a:t>
              </a:r>
            </a:p>
          </p:txBody>
        </p:sp>
        <p:sp>
          <p:nvSpPr>
            <p:cNvPr id="102" name="타원 101">
              <a:extLst>
                <a:ext uri="{FF2B5EF4-FFF2-40B4-BE49-F238E27FC236}">
                  <a16:creationId xmlns:a16="http://schemas.microsoft.com/office/drawing/2014/main" id="{EE46057D-54C9-4C03-9DCA-F481ACEC392B}"/>
                </a:ext>
              </a:extLst>
            </p:cNvPr>
            <p:cNvSpPr/>
            <p:nvPr/>
          </p:nvSpPr>
          <p:spPr>
            <a:xfrm>
              <a:off x="434422" y="2049424"/>
              <a:ext cx="176793" cy="176793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ACD1FF70-09F0-4ED0-85B5-FD0A84E4AFEC}"/>
              </a:ext>
            </a:extLst>
          </p:cNvPr>
          <p:cNvSpPr/>
          <p:nvPr/>
        </p:nvSpPr>
        <p:spPr>
          <a:xfrm>
            <a:off x="1140903" y="5002344"/>
            <a:ext cx="192947" cy="22432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0" name="Picture 1">
            <a:extLst>
              <a:ext uri="{FF2B5EF4-FFF2-40B4-BE49-F238E27FC236}">
                <a16:creationId xmlns:a16="http://schemas.microsoft.com/office/drawing/2014/main" id="{1BA3718C-C00B-429D-9F13-1627D381F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54222" y="162865"/>
            <a:ext cx="560456" cy="395583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1" name="그림 90">
            <a:extLst>
              <a:ext uri="{FF2B5EF4-FFF2-40B4-BE49-F238E27FC236}">
                <a16:creationId xmlns:a16="http://schemas.microsoft.com/office/drawing/2014/main" id="{0317A844-D16E-4F3C-ADA0-F3BF6C594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4679" y="115567"/>
            <a:ext cx="707610" cy="442881"/>
          </a:xfrm>
          <a:prstGeom prst="rect">
            <a:avLst/>
          </a:prstGeom>
        </p:spPr>
      </p:pic>
      <p:sp>
        <p:nvSpPr>
          <p:cNvPr id="92" name="직사각형 91">
            <a:extLst>
              <a:ext uri="{FF2B5EF4-FFF2-40B4-BE49-F238E27FC236}">
                <a16:creationId xmlns:a16="http://schemas.microsoft.com/office/drawing/2014/main" id="{05C534C6-1B91-4689-91F9-19494DCEA44E}"/>
              </a:ext>
            </a:extLst>
          </p:cNvPr>
          <p:cNvSpPr/>
          <p:nvPr/>
        </p:nvSpPr>
        <p:spPr>
          <a:xfrm>
            <a:off x="621672" y="5146497"/>
            <a:ext cx="9070112" cy="13388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50000"/>
              </a:lnSpc>
            </a:pP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차량확보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: 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입찰노선의 실제 운행대수는 협상을 통해 결정 될 수 있음</a:t>
            </a:r>
            <a:endParaRPr lang="en-US" altLang="ko-KR" sz="2200" b="1" dirty="0">
              <a:solidFill>
                <a:schemeClr val="tx1">
                  <a:lumMod val="75000"/>
                  <a:lumOff val="25000"/>
                </a:schemeClr>
              </a:solidFill>
              <a:latin typeface="경기천년바탕 Regular" panose="02020503020101020101" pitchFamily="18" charset="-127"/>
              <a:ea typeface="경기천년바탕 Regular" panose="02020503020101020101" pitchFamily="18" charset="-127"/>
            </a:endParaRPr>
          </a:p>
          <a:p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▷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</a:t>
            </a:r>
            <a:r>
              <a:rPr lang="ko-KR" altLang="en-US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반납노선의 기존 차량에 대한 양도 협약이 체결된 경우 별도의 차량확보계획을 제출하지 않으며</a:t>
            </a:r>
            <a:r>
              <a:rPr lang="en-US" altLang="ko-KR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, </a:t>
            </a:r>
          </a:p>
          <a:p>
            <a:r>
              <a:rPr lang="en-US" altLang="ko-KR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    </a:t>
            </a:r>
            <a:r>
              <a:rPr lang="ko-KR" altLang="en-US" b="1" dirty="0">
                <a:solidFill>
                  <a:srgbClr val="0050A3"/>
                </a:solidFill>
                <a:latin typeface="경기천년제목 Bold" panose="02020803020101020101" pitchFamily="18" charset="-127"/>
                <a:ea typeface="경기천년제목 Bold" panose="02020803020101020101" pitchFamily="18" charset="-127"/>
              </a:rPr>
              <a:t>차량 양도 협약이 체결되지 않거나 신설노선의 경우 차량확보계획서를 제출</a:t>
            </a:r>
          </a:p>
        </p:txBody>
      </p:sp>
      <p:sp>
        <p:nvSpPr>
          <p:cNvPr id="93" name="타원 92">
            <a:extLst>
              <a:ext uri="{FF2B5EF4-FFF2-40B4-BE49-F238E27FC236}">
                <a16:creationId xmlns:a16="http://schemas.microsoft.com/office/drawing/2014/main" id="{1DD83938-F8FD-4C17-981E-F7F5354B8FC5}"/>
              </a:ext>
            </a:extLst>
          </p:cNvPr>
          <p:cNvSpPr/>
          <p:nvPr/>
        </p:nvSpPr>
        <p:spPr>
          <a:xfrm>
            <a:off x="434422" y="5537878"/>
            <a:ext cx="176793" cy="176793"/>
          </a:xfrm>
          <a:prstGeom prst="ellipse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슬라이드 번호 개체 틀 79">
            <a:extLst>
              <a:ext uri="{FF2B5EF4-FFF2-40B4-BE49-F238E27FC236}">
                <a16:creationId xmlns:a16="http://schemas.microsoft.com/office/drawing/2014/main" id="{865A03D3-002E-4516-B35A-912A9196E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5A6F6-8FED-4795-9F43-C8052D461699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7849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2812</TotalTime>
  <Words>2575</Words>
  <Application>Microsoft Office PowerPoint</Application>
  <PresentationFormat>A4 용지(210x297mm)</PresentationFormat>
  <Paragraphs>462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30</vt:i4>
      </vt:variant>
    </vt:vector>
  </HeadingPairs>
  <TitlesOfParts>
    <vt:vector size="41" baseType="lpstr">
      <vt:lpstr>경기천년바탕 Regular</vt:lpstr>
      <vt:lpstr>경기천년제목 Bold</vt:lpstr>
      <vt:lpstr>경기천년제목 Light</vt:lpstr>
      <vt:lpstr>경기천년제목 Medium</vt:lpstr>
      <vt:lpstr>굴림</vt:lpstr>
      <vt:lpstr>맑은 고딕</vt:lpstr>
      <vt:lpstr>함초롬바탕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T1</dc:creator>
  <cp:lastModifiedBy>COMTREE</cp:lastModifiedBy>
  <cp:revision>184</cp:revision>
  <cp:lastPrinted>2025-04-02T08:16:38Z</cp:lastPrinted>
  <dcterms:created xsi:type="dcterms:W3CDTF">2021-05-03T02:31:47Z</dcterms:created>
  <dcterms:modified xsi:type="dcterms:W3CDTF">2025-04-02T11:01:16Z</dcterms:modified>
</cp:coreProperties>
</file>